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3"/>
  </p:notesMasterIdLst>
  <p:sldIdLst>
    <p:sldId id="291" r:id="rId2"/>
    <p:sldId id="257" r:id="rId3"/>
    <p:sldId id="258" r:id="rId4"/>
    <p:sldId id="288" r:id="rId5"/>
    <p:sldId id="289" r:id="rId6"/>
    <p:sldId id="290" r:id="rId7"/>
    <p:sldId id="260" r:id="rId8"/>
    <p:sldId id="274" r:id="rId9"/>
    <p:sldId id="276" r:id="rId10"/>
    <p:sldId id="277" r:id="rId11"/>
    <p:sldId id="261" r:id="rId12"/>
    <p:sldId id="275" r:id="rId13"/>
    <p:sldId id="262" r:id="rId14"/>
    <p:sldId id="263" r:id="rId15"/>
    <p:sldId id="264" r:id="rId16"/>
    <p:sldId id="279" r:id="rId17"/>
    <p:sldId id="283" r:id="rId18"/>
    <p:sldId id="284" r:id="rId19"/>
    <p:sldId id="282" r:id="rId20"/>
    <p:sldId id="285" r:id="rId21"/>
    <p:sldId id="266" r:id="rId22"/>
    <p:sldId id="286" r:id="rId23"/>
    <p:sldId id="281" r:id="rId24"/>
    <p:sldId id="267" r:id="rId25"/>
    <p:sldId id="268" r:id="rId26"/>
    <p:sldId id="269" r:id="rId27"/>
    <p:sldId id="270" r:id="rId28"/>
    <p:sldId id="271" r:id="rId29"/>
    <p:sldId id="272" r:id="rId30"/>
    <p:sldId id="273" r:id="rId31"/>
    <p:sldId id="287" r:id="rId32"/>
  </p:sldIdLst>
  <p:sldSz cx="12192000" cy="6858000"/>
  <p:notesSz cx="6858000" cy="9144000"/>
  <p:defaultTextStyle>
    <a:defPPr>
      <a:defRPr lang="sk-S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171A869-54D6-42BB-AAB5-9434FBC5612F}" v="8" dt="2026-10-01T11:27:34.60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391" autoAdjust="0"/>
    <p:restoredTop sz="70756" autoAdjust="0"/>
  </p:normalViewPr>
  <p:slideViewPr>
    <p:cSldViewPr snapToGrid="0">
      <p:cViewPr varScale="1">
        <p:scale>
          <a:sx n="91" d="100"/>
          <a:sy n="91" d="100"/>
        </p:scale>
        <p:origin x="970" y="65"/>
      </p:cViewPr>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5/10/relationships/revisionInfo" Target="revisionInfo.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roslav Šebo" userId="0c16eab3-f23b-4b28-833f-9ba5f66533c9" providerId="ADAL" clId="{A350F894-D7F7-4731-BF2F-F1D5B754DC03}"/>
    <pc:docChg chg="custSel addSld delSld modSld">
      <pc:chgData name="Miroslav Šebo" userId="0c16eab3-f23b-4b28-833f-9ba5f66533c9" providerId="ADAL" clId="{A350F894-D7F7-4731-BF2F-F1D5B754DC03}" dt="2026-10-01T13:09:53.945" v="36"/>
      <pc:docMkLst>
        <pc:docMk/>
      </pc:docMkLst>
      <pc:sldChg chg="del">
        <pc:chgData name="Miroslav Šebo" userId="0c16eab3-f23b-4b28-833f-9ba5f66533c9" providerId="ADAL" clId="{A350F894-D7F7-4731-BF2F-F1D5B754DC03}" dt="2026-10-01T13:07:04.169" v="1"/>
        <pc:sldMkLst>
          <pc:docMk/>
          <pc:sldMk cId="1561065208" sldId="256"/>
        </pc:sldMkLst>
      </pc:sldChg>
      <pc:sldChg chg="modSp mod">
        <pc:chgData name="Miroslav Šebo" userId="0c16eab3-f23b-4b28-833f-9ba5f66533c9" providerId="ADAL" clId="{A350F894-D7F7-4731-BF2F-F1D5B754DC03}" dt="2026-10-01T13:09:53.945" v="34"/>
        <pc:sldMkLst>
          <pc:docMk/>
          <pc:sldMk cId="896142058" sldId="257"/>
        </pc:sldMkLst>
        <pc:spChg chg="mod">
          <ac:chgData name="Miroslav Šebo" userId="0c16eab3-f23b-4b28-833f-9ba5f66533c9" providerId="ADAL" clId="{A350F894-D7F7-4731-BF2F-F1D5B754DC03}" dt="2026-10-01T13:09:53.932" v="4"/>
          <ac:spMkLst>
            <pc:docMk/>
            <pc:sldMk cId="896142058" sldId="257"/>
            <ac:spMk id="2" creationId="{874798E0-2BA4-4E82-8845-46325C09E963}"/>
          </ac:spMkLst>
        </pc:spChg>
        <pc:spChg chg="mod">
          <ac:chgData name="Miroslav Šebo" userId="0c16eab3-f23b-4b28-833f-9ba5f66533c9" providerId="ADAL" clId="{A350F894-D7F7-4731-BF2F-F1D5B754DC03}" dt="2026-10-01T13:09:53.945" v="34"/>
          <ac:spMkLst>
            <pc:docMk/>
            <pc:sldMk cId="896142058" sldId="257"/>
            <ac:spMk id="3" creationId="{6FF92BE6-EDFA-43BD-8B5C-49317A7A21C0}"/>
          </ac:spMkLst>
        </pc:spChg>
      </pc:sldChg>
      <pc:sldChg chg="modSp mod">
        <pc:chgData name="Miroslav Šebo" userId="0c16eab3-f23b-4b28-833f-9ba5f66533c9" providerId="ADAL" clId="{A350F894-D7F7-4731-BF2F-F1D5B754DC03}" dt="2026-10-01T13:09:53.933" v="5"/>
        <pc:sldMkLst>
          <pc:docMk/>
          <pc:sldMk cId="860297397" sldId="258"/>
        </pc:sldMkLst>
        <pc:spChg chg="mod">
          <ac:chgData name="Miroslav Šebo" userId="0c16eab3-f23b-4b28-833f-9ba5f66533c9" providerId="ADAL" clId="{A350F894-D7F7-4731-BF2F-F1D5B754DC03}" dt="2026-10-01T13:09:53.933" v="5"/>
          <ac:spMkLst>
            <pc:docMk/>
            <pc:sldMk cId="860297397" sldId="258"/>
            <ac:spMk id="2" creationId="{3E1E28FD-4742-4A23-BD6B-B7585176AA0C}"/>
          </ac:spMkLst>
        </pc:spChg>
      </pc:sldChg>
      <pc:sldChg chg="modSp mod">
        <pc:chgData name="Miroslav Šebo" userId="0c16eab3-f23b-4b28-833f-9ba5f66533c9" providerId="ADAL" clId="{A350F894-D7F7-4731-BF2F-F1D5B754DC03}" dt="2026-10-01T13:09:53.935" v="9"/>
        <pc:sldMkLst>
          <pc:docMk/>
          <pc:sldMk cId="497584073" sldId="260"/>
        </pc:sldMkLst>
        <pc:spChg chg="mod">
          <ac:chgData name="Miroslav Šebo" userId="0c16eab3-f23b-4b28-833f-9ba5f66533c9" providerId="ADAL" clId="{A350F894-D7F7-4731-BF2F-F1D5B754DC03}" dt="2026-10-01T13:09:53.935" v="9"/>
          <ac:spMkLst>
            <pc:docMk/>
            <pc:sldMk cId="497584073" sldId="260"/>
            <ac:spMk id="3" creationId="{739C739A-6B2F-4668-A62A-39010925FD1E}"/>
          </ac:spMkLst>
        </pc:spChg>
      </pc:sldChg>
      <pc:sldChg chg="modSp mod">
        <pc:chgData name="Miroslav Šebo" userId="0c16eab3-f23b-4b28-833f-9ba5f66533c9" providerId="ADAL" clId="{A350F894-D7F7-4731-BF2F-F1D5B754DC03}" dt="2026-10-01T13:09:53.936" v="13"/>
        <pc:sldMkLst>
          <pc:docMk/>
          <pc:sldMk cId="1509451292" sldId="261"/>
        </pc:sldMkLst>
        <pc:spChg chg="mod">
          <ac:chgData name="Miroslav Šebo" userId="0c16eab3-f23b-4b28-833f-9ba5f66533c9" providerId="ADAL" clId="{A350F894-D7F7-4731-BF2F-F1D5B754DC03}" dt="2026-10-01T13:09:53.936" v="13"/>
          <ac:spMkLst>
            <pc:docMk/>
            <pc:sldMk cId="1509451292" sldId="261"/>
            <ac:spMk id="2" creationId="{9980E1AC-0579-40CA-86FA-521D6997DF71}"/>
          </ac:spMkLst>
        </pc:spChg>
      </pc:sldChg>
      <pc:sldChg chg="modSp mod">
        <pc:chgData name="Miroslav Šebo" userId="0c16eab3-f23b-4b28-833f-9ba5f66533c9" providerId="ADAL" clId="{A350F894-D7F7-4731-BF2F-F1D5B754DC03}" dt="2026-10-01T13:09:53.945" v="35"/>
        <pc:sldMkLst>
          <pc:docMk/>
          <pc:sldMk cId="1481554999" sldId="262"/>
        </pc:sldMkLst>
        <pc:spChg chg="mod">
          <ac:chgData name="Miroslav Šebo" userId="0c16eab3-f23b-4b28-833f-9ba5f66533c9" providerId="ADAL" clId="{A350F894-D7F7-4731-BF2F-F1D5B754DC03}" dt="2026-10-01T13:09:53.937" v="15"/>
          <ac:spMkLst>
            <pc:docMk/>
            <pc:sldMk cId="1481554999" sldId="262"/>
            <ac:spMk id="2" creationId="{C9653A81-6547-4BF6-AF93-5D6F693ED96A}"/>
          </ac:spMkLst>
        </pc:spChg>
        <pc:spChg chg="mod">
          <ac:chgData name="Miroslav Šebo" userId="0c16eab3-f23b-4b28-833f-9ba5f66533c9" providerId="ADAL" clId="{A350F894-D7F7-4731-BF2F-F1D5B754DC03}" dt="2026-10-01T13:09:53.945" v="35"/>
          <ac:spMkLst>
            <pc:docMk/>
            <pc:sldMk cId="1481554999" sldId="262"/>
            <ac:spMk id="3" creationId="{EFE1C1EF-8976-4CAD-B688-8899B5E122D3}"/>
          </ac:spMkLst>
        </pc:spChg>
      </pc:sldChg>
      <pc:sldChg chg="modSp mod">
        <pc:chgData name="Miroslav Šebo" userId="0c16eab3-f23b-4b28-833f-9ba5f66533c9" providerId="ADAL" clId="{A350F894-D7F7-4731-BF2F-F1D5B754DC03}" dt="2026-10-01T13:09:53.945" v="36"/>
        <pc:sldMkLst>
          <pc:docMk/>
          <pc:sldMk cId="739266138" sldId="263"/>
        </pc:sldMkLst>
        <pc:spChg chg="mod">
          <ac:chgData name="Miroslav Šebo" userId="0c16eab3-f23b-4b28-833f-9ba5f66533c9" providerId="ADAL" clId="{A350F894-D7F7-4731-BF2F-F1D5B754DC03}" dt="2026-10-01T13:09:53.938" v="16"/>
          <ac:spMkLst>
            <pc:docMk/>
            <pc:sldMk cId="739266138" sldId="263"/>
            <ac:spMk id="2" creationId="{7DD236D3-D5E5-401F-8EF1-23F959364199}"/>
          </ac:spMkLst>
        </pc:spChg>
        <pc:spChg chg="mod">
          <ac:chgData name="Miroslav Šebo" userId="0c16eab3-f23b-4b28-833f-9ba5f66533c9" providerId="ADAL" clId="{A350F894-D7F7-4731-BF2F-F1D5B754DC03}" dt="2026-10-01T13:09:53.945" v="36"/>
          <ac:spMkLst>
            <pc:docMk/>
            <pc:sldMk cId="739266138" sldId="263"/>
            <ac:spMk id="3" creationId="{F25B41FD-7638-47F5-AE47-16E7CD6F7CE9}"/>
          </ac:spMkLst>
        </pc:spChg>
      </pc:sldChg>
      <pc:sldChg chg="modSp mod">
        <pc:chgData name="Miroslav Šebo" userId="0c16eab3-f23b-4b28-833f-9ba5f66533c9" providerId="ADAL" clId="{A350F894-D7F7-4731-BF2F-F1D5B754DC03}" dt="2026-10-01T13:09:53.938" v="17"/>
        <pc:sldMkLst>
          <pc:docMk/>
          <pc:sldMk cId="1619368744" sldId="264"/>
        </pc:sldMkLst>
        <pc:spChg chg="mod">
          <ac:chgData name="Miroslav Šebo" userId="0c16eab3-f23b-4b28-833f-9ba5f66533c9" providerId="ADAL" clId="{A350F894-D7F7-4731-BF2F-F1D5B754DC03}" dt="2026-10-01T13:09:53.938" v="17"/>
          <ac:spMkLst>
            <pc:docMk/>
            <pc:sldMk cId="1619368744" sldId="264"/>
            <ac:spMk id="2" creationId="{69DEB44E-0207-49F2-960C-F993ABF5E719}"/>
          </ac:spMkLst>
        </pc:spChg>
      </pc:sldChg>
      <pc:sldChg chg="modSp mod">
        <pc:chgData name="Miroslav Šebo" userId="0c16eab3-f23b-4b28-833f-9ba5f66533c9" providerId="ADAL" clId="{A350F894-D7F7-4731-BF2F-F1D5B754DC03}" dt="2026-10-01T13:09:53.941" v="23"/>
        <pc:sldMkLst>
          <pc:docMk/>
          <pc:sldMk cId="180388060" sldId="266"/>
        </pc:sldMkLst>
        <pc:spChg chg="mod">
          <ac:chgData name="Miroslav Šebo" userId="0c16eab3-f23b-4b28-833f-9ba5f66533c9" providerId="ADAL" clId="{A350F894-D7F7-4731-BF2F-F1D5B754DC03}" dt="2026-10-01T13:09:53.941" v="23"/>
          <ac:spMkLst>
            <pc:docMk/>
            <pc:sldMk cId="180388060" sldId="266"/>
            <ac:spMk id="3" creationId="{99144773-D084-4ED4-889A-7626A2B7E675}"/>
          </ac:spMkLst>
        </pc:spChg>
      </pc:sldChg>
      <pc:sldChg chg="modSp mod">
        <pc:chgData name="Miroslav Šebo" userId="0c16eab3-f23b-4b28-833f-9ba5f66533c9" providerId="ADAL" clId="{A350F894-D7F7-4731-BF2F-F1D5B754DC03}" dt="2026-10-01T13:09:53.942" v="26"/>
        <pc:sldMkLst>
          <pc:docMk/>
          <pc:sldMk cId="1534485419" sldId="267"/>
        </pc:sldMkLst>
        <pc:spChg chg="mod">
          <ac:chgData name="Miroslav Šebo" userId="0c16eab3-f23b-4b28-833f-9ba5f66533c9" providerId="ADAL" clId="{A350F894-D7F7-4731-BF2F-F1D5B754DC03}" dt="2026-10-01T13:09:53.942" v="26"/>
          <ac:spMkLst>
            <pc:docMk/>
            <pc:sldMk cId="1534485419" sldId="267"/>
            <ac:spMk id="2" creationId="{D3C3DB10-859B-40D1-9159-8B3D5D0A59FF}"/>
          </ac:spMkLst>
        </pc:spChg>
      </pc:sldChg>
      <pc:sldChg chg="modSp mod">
        <pc:chgData name="Miroslav Šebo" userId="0c16eab3-f23b-4b28-833f-9ba5f66533c9" providerId="ADAL" clId="{A350F894-D7F7-4731-BF2F-F1D5B754DC03}" dt="2026-10-01T13:09:53.942" v="27"/>
        <pc:sldMkLst>
          <pc:docMk/>
          <pc:sldMk cId="746374395" sldId="268"/>
        </pc:sldMkLst>
        <pc:spChg chg="mod">
          <ac:chgData name="Miroslav Šebo" userId="0c16eab3-f23b-4b28-833f-9ba5f66533c9" providerId="ADAL" clId="{A350F894-D7F7-4731-BF2F-F1D5B754DC03}" dt="2026-10-01T13:09:53.942" v="27"/>
          <ac:spMkLst>
            <pc:docMk/>
            <pc:sldMk cId="746374395" sldId="268"/>
            <ac:spMk id="2" creationId="{22C085B3-E8B7-43D4-91E1-66AECE2FFEBA}"/>
          </ac:spMkLst>
        </pc:spChg>
      </pc:sldChg>
      <pc:sldChg chg="modSp mod">
        <pc:chgData name="Miroslav Šebo" userId="0c16eab3-f23b-4b28-833f-9ba5f66533c9" providerId="ADAL" clId="{A350F894-D7F7-4731-BF2F-F1D5B754DC03}" dt="2026-10-01T13:09:53.942" v="28"/>
        <pc:sldMkLst>
          <pc:docMk/>
          <pc:sldMk cId="1611446061" sldId="269"/>
        </pc:sldMkLst>
        <pc:spChg chg="mod">
          <ac:chgData name="Miroslav Šebo" userId="0c16eab3-f23b-4b28-833f-9ba5f66533c9" providerId="ADAL" clId="{A350F894-D7F7-4731-BF2F-F1D5B754DC03}" dt="2026-10-01T13:09:53.942" v="28"/>
          <ac:spMkLst>
            <pc:docMk/>
            <pc:sldMk cId="1611446061" sldId="269"/>
            <ac:spMk id="2" creationId="{0475EECD-0081-4F18-B20C-E3787082CBE2}"/>
          </ac:spMkLst>
        </pc:spChg>
      </pc:sldChg>
      <pc:sldChg chg="modSp mod">
        <pc:chgData name="Miroslav Šebo" userId="0c16eab3-f23b-4b28-833f-9ba5f66533c9" providerId="ADAL" clId="{A350F894-D7F7-4731-BF2F-F1D5B754DC03}" dt="2026-10-01T13:09:53.943" v="29"/>
        <pc:sldMkLst>
          <pc:docMk/>
          <pc:sldMk cId="714799821" sldId="270"/>
        </pc:sldMkLst>
        <pc:spChg chg="mod">
          <ac:chgData name="Miroslav Šebo" userId="0c16eab3-f23b-4b28-833f-9ba5f66533c9" providerId="ADAL" clId="{A350F894-D7F7-4731-BF2F-F1D5B754DC03}" dt="2026-10-01T13:09:53.943" v="29"/>
          <ac:spMkLst>
            <pc:docMk/>
            <pc:sldMk cId="714799821" sldId="270"/>
            <ac:spMk id="2" creationId="{3A2640BD-620C-4056-9FFB-4AAB1037E874}"/>
          </ac:spMkLst>
        </pc:spChg>
      </pc:sldChg>
      <pc:sldChg chg="modSp mod">
        <pc:chgData name="Miroslav Šebo" userId="0c16eab3-f23b-4b28-833f-9ba5f66533c9" providerId="ADAL" clId="{A350F894-D7F7-4731-BF2F-F1D5B754DC03}" dt="2026-10-01T13:09:53.943" v="30"/>
        <pc:sldMkLst>
          <pc:docMk/>
          <pc:sldMk cId="402379034" sldId="271"/>
        </pc:sldMkLst>
        <pc:spChg chg="mod">
          <ac:chgData name="Miroslav Šebo" userId="0c16eab3-f23b-4b28-833f-9ba5f66533c9" providerId="ADAL" clId="{A350F894-D7F7-4731-BF2F-F1D5B754DC03}" dt="2026-10-01T13:09:53.943" v="30"/>
          <ac:spMkLst>
            <pc:docMk/>
            <pc:sldMk cId="402379034" sldId="271"/>
            <ac:spMk id="2" creationId="{CA12E60B-D338-4C30-821C-64498261729C}"/>
          </ac:spMkLst>
        </pc:spChg>
      </pc:sldChg>
      <pc:sldChg chg="modSp mod">
        <pc:chgData name="Miroslav Šebo" userId="0c16eab3-f23b-4b28-833f-9ba5f66533c9" providerId="ADAL" clId="{A350F894-D7F7-4731-BF2F-F1D5B754DC03}" dt="2026-10-01T13:09:53.943" v="31"/>
        <pc:sldMkLst>
          <pc:docMk/>
          <pc:sldMk cId="1908174535" sldId="272"/>
        </pc:sldMkLst>
        <pc:spChg chg="mod">
          <ac:chgData name="Miroslav Šebo" userId="0c16eab3-f23b-4b28-833f-9ba5f66533c9" providerId="ADAL" clId="{A350F894-D7F7-4731-BF2F-F1D5B754DC03}" dt="2026-10-01T13:09:53.943" v="31"/>
          <ac:spMkLst>
            <pc:docMk/>
            <pc:sldMk cId="1908174535" sldId="272"/>
            <ac:spMk id="2" creationId="{3CBD7A51-CB4D-44C5-8566-1B84D4290ABE}"/>
          </ac:spMkLst>
        </pc:spChg>
      </pc:sldChg>
      <pc:sldChg chg="modSp mod">
        <pc:chgData name="Miroslav Šebo" userId="0c16eab3-f23b-4b28-833f-9ba5f66533c9" providerId="ADAL" clId="{A350F894-D7F7-4731-BF2F-F1D5B754DC03}" dt="2026-10-01T13:09:53.943" v="32"/>
        <pc:sldMkLst>
          <pc:docMk/>
          <pc:sldMk cId="1695928325" sldId="273"/>
        </pc:sldMkLst>
        <pc:spChg chg="mod">
          <ac:chgData name="Miroslav Šebo" userId="0c16eab3-f23b-4b28-833f-9ba5f66533c9" providerId="ADAL" clId="{A350F894-D7F7-4731-BF2F-F1D5B754DC03}" dt="2026-10-01T13:09:53.943" v="32"/>
          <ac:spMkLst>
            <pc:docMk/>
            <pc:sldMk cId="1695928325" sldId="273"/>
            <ac:spMk id="2" creationId="{4F26755F-CDF9-43D4-94A7-E4C98CCB409E}"/>
          </ac:spMkLst>
        </pc:spChg>
      </pc:sldChg>
      <pc:sldChg chg="modSp mod">
        <pc:chgData name="Miroslav Šebo" userId="0c16eab3-f23b-4b28-833f-9ba5f66533c9" providerId="ADAL" clId="{A350F894-D7F7-4731-BF2F-F1D5B754DC03}" dt="2026-10-01T13:09:53.935" v="10"/>
        <pc:sldMkLst>
          <pc:docMk/>
          <pc:sldMk cId="435181896" sldId="274"/>
        </pc:sldMkLst>
        <pc:spChg chg="mod">
          <ac:chgData name="Miroslav Šebo" userId="0c16eab3-f23b-4b28-833f-9ba5f66533c9" providerId="ADAL" clId="{A350F894-D7F7-4731-BF2F-F1D5B754DC03}" dt="2026-10-01T13:09:53.935" v="10"/>
          <ac:spMkLst>
            <pc:docMk/>
            <pc:sldMk cId="435181896" sldId="274"/>
            <ac:spMk id="7" creationId="{6AB4FF72-B336-450C-B728-BE8648923922}"/>
          </ac:spMkLst>
        </pc:spChg>
      </pc:sldChg>
      <pc:sldChg chg="modSp mod">
        <pc:chgData name="Miroslav Šebo" userId="0c16eab3-f23b-4b28-833f-9ba5f66533c9" providerId="ADAL" clId="{A350F894-D7F7-4731-BF2F-F1D5B754DC03}" dt="2026-10-01T13:09:53.937" v="14"/>
        <pc:sldMkLst>
          <pc:docMk/>
          <pc:sldMk cId="1434284143" sldId="275"/>
        </pc:sldMkLst>
        <pc:spChg chg="mod">
          <ac:chgData name="Miroslav Šebo" userId="0c16eab3-f23b-4b28-833f-9ba5f66533c9" providerId="ADAL" clId="{A350F894-D7F7-4731-BF2F-F1D5B754DC03}" dt="2026-10-01T13:09:53.937" v="14"/>
          <ac:spMkLst>
            <pc:docMk/>
            <pc:sldMk cId="1434284143" sldId="275"/>
            <ac:spMk id="5" creationId="{7120AA66-2541-4576-B484-8897A8186EF0}"/>
          </ac:spMkLst>
        </pc:spChg>
      </pc:sldChg>
      <pc:sldChg chg="modSp mod">
        <pc:chgData name="Miroslav Šebo" userId="0c16eab3-f23b-4b28-833f-9ba5f66533c9" providerId="ADAL" clId="{A350F894-D7F7-4731-BF2F-F1D5B754DC03}" dt="2026-10-01T13:09:53.935" v="11"/>
        <pc:sldMkLst>
          <pc:docMk/>
          <pc:sldMk cId="1002942043" sldId="276"/>
        </pc:sldMkLst>
        <pc:spChg chg="mod">
          <ac:chgData name="Miroslav Šebo" userId="0c16eab3-f23b-4b28-833f-9ba5f66533c9" providerId="ADAL" clId="{A350F894-D7F7-4731-BF2F-F1D5B754DC03}" dt="2026-10-01T13:09:53.935" v="11"/>
          <ac:spMkLst>
            <pc:docMk/>
            <pc:sldMk cId="1002942043" sldId="276"/>
            <ac:spMk id="7" creationId="{D0E9E155-1FE9-4632-BA06-E2228203D6D2}"/>
          </ac:spMkLst>
        </pc:spChg>
      </pc:sldChg>
      <pc:sldChg chg="modSp mod">
        <pc:chgData name="Miroslav Šebo" userId="0c16eab3-f23b-4b28-833f-9ba5f66533c9" providerId="ADAL" clId="{A350F894-D7F7-4731-BF2F-F1D5B754DC03}" dt="2026-10-01T13:09:53.936" v="12"/>
        <pc:sldMkLst>
          <pc:docMk/>
          <pc:sldMk cId="1229992765" sldId="277"/>
        </pc:sldMkLst>
        <pc:spChg chg="mod">
          <ac:chgData name="Miroslav Šebo" userId="0c16eab3-f23b-4b28-833f-9ba5f66533c9" providerId="ADAL" clId="{A350F894-D7F7-4731-BF2F-F1D5B754DC03}" dt="2026-10-01T13:09:53.936" v="12"/>
          <ac:spMkLst>
            <pc:docMk/>
            <pc:sldMk cId="1229992765" sldId="277"/>
            <ac:spMk id="5" creationId="{3422948E-EA66-4F38-BCB8-81FA3CB47970}"/>
          </ac:spMkLst>
        </pc:spChg>
      </pc:sldChg>
      <pc:sldChg chg="modSp mod">
        <pc:chgData name="Miroslav Šebo" userId="0c16eab3-f23b-4b28-833f-9ba5f66533c9" providerId="ADAL" clId="{A350F894-D7F7-4731-BF2F-F1D5B754DC03}" dt="2026-10-01T13:09:53.938" v="18"/>
        <pc:sldMkLst>
          <pc:docMk/>
          <pc:sldMk cId="786191198" sldId="279"/>
        </pc:sldMkLst>
        <pc:spChg chg="mod">
          <ac:chgData name="Miroslav Šebo" userId="0c16eab3-f23b-4b28-833f-9ba5f66533c9" providerId="ADAL" clId="{A350F894-D7F7-4731-BF2F-F1D5B754DC03}" dt="2026-10-01T13:09:53.938" v="18"/>
          <ac:spMkLst>
            <pc:docMk/>
            <pc:sldMk cId="786191198" sldId="279"/>
            <ac:spMk id="3" creationId="{2B785CF7-EB49-D078-79EB-39E3A24D6DAE}"/>
          </ac:spMkLst>
        </pc:spChg>
      </pc:sldChg>
      <pc:sldChg chg="modSp mod">
        <pc:chgData name="Miroslav Šebo" userId="0c16eab3-f23b-4b28-833f-9ba5f66533c9" providerId="ADAL" clId="{A350F894-D7F7-4731-BF2F-F1D5B754DC03}" dt="2026-10-01T13:09:53.941" v="25"/>
        <pc:sldMkLst>
          <pc:docMk/>
          <pc:sldMk cId="1105717557" sldId="281"/>
        </pc:sldMkLst>
        <pc:spChg chg="mod">
          <ac:chgData name="Miroslav Šebo" userId="0c16eab3-f23b-4b28-833f-9ba5f66533c9" providerId="ADAL" clId="{A350F894-D7F7-4731-BF2F-F1D5B754DC03}" dt="2026-10-01T13:09:53.941" v="25"/>
          <ac:spMkLst>
            <pc:docMk/>
            <pc:sldMk cId="1105717557" sldId="281"/>
            <ac:spMk id="5" creationId="{CB7C3CBE-3B91-4489-905E-07E3E41F0B88}"/>
          </ac:spMkLst>
        </pc:spChg>
      </pc:sldChg>
      <pc:sldChg chg="modSp mod">
        <pc:chgData name="Miroslav Šebo" userId="0c16eab3-f23b-4b28-833f-9ba5f66533c9" providerId="ADAL" clId="{A350F894-D7F7-4731-BF2F-F1D5B754DC03}" dt="2026-10-01T13:09:53.940" v="21"/>
        <pc:sldMkLst>
          <pc:docMk/>
          <pc:sldMk cId="3734806261" sldId="282"/>
        </pc:sldMkLst>
        <pc:spChg chg="mod">
          <ac:chgData name="Miroslav Šebo" userId="0c16eab3-f23b-4b28-833f-9ba5f66533c9" providerId="ADAL" clId="{A350F894-D7F7-4731-BF2F-F1D5B754DC03}" dt="2026-10-01T13:09:53.940" v="21"/>
          <ac:spMkLst>
            <pc:docMk/>
            <pc:sldMk cId="3734806261" sldId="282"/>
            <ac:spMk id="3" creationId="{739174AF-6408-2CA1-CF54-728A84C08920}"/>
          </ac:spMkLst>
        </pc:spChg>
      </pc:sldChg>
      <pc:sldChg chg="modSp mod">
        <pc:chgData name="Miroslav Šebo" userId="0c16eab3-f23b-4b28-833f-9ba5f66533c9" providerId="ADAL" clId="{A350F894-D7F7-4731-BF2F-F1D5B754DC03}" dt="2026-10-01T13:09:53.939" v="19"/>
        <pc:sldMkLst>
          <pc:docMk/>
          <pc:sldMk cId="3775067173" sldId="283"/>
        </pc:sldMkLst>
        <pc:spChg chg="mod">
          <ac:chgData name="Miroslav Šebo" userId="0c16eab3-f23b-4b28-833f-9ba5f66533c9" providerId="ADAL" clId="{A350F894-D7F7-4731-BF2F-F1D5B754DC03}" dt="2026-10-01T13:09:53.939" v="19"/>
          <ac:spMkLst>
            <pc:docMk/>
            <pc:sldMk cId="3775067173" sldId="283"/>
            <ac:spMk id="3" creationId="{5113CCEE-02B9-5408-C8AC-77BFF89D682D}"/>
          </ac:spMkLst>
        </pc:spChg>
      </pc:sldChg>
      <pc:sldChg chg="modSp mod">
        <pc:chgData name="Miroslav Šebo" userId="0c16eab3-f23b-4b28-833f-9ba5f66533c9" providerId="ADAL" clId="{A350F894-D7F7-4731-BF2F-F1D5B754DC03}" dt="2026-10-01T13:09:53.939" v="20"/>
        <pc:sldMkLst>
          <pc:docMk/>
          <pc:sldMk cId="3828293444" sldId="284"/>
        </pc:sldMkLst>
        <pc:spChg chg="mod">
          <ac:chgData name="Miroslav Šebo" userId="0c16eab3-f23b-4b28-833f-9ba5f66533c9" providerId="ADAL" clId="{A350F894-D7F7-4731-BF2F-F1D5B754DC03}" dt="2026-10-01T13:09:53.939" v="20"/>
          <ac:spMkLst>
            <pc:docMk/>
            <pc:sldMk cId="3828293444" sldId="284"/>
            <ac:spMk id="3" creationId="{A6D8F3C7-1A66-4ACF-E451-2B72F7905E75}"/>
          </ac:spMkLst>
        </pc:spChg>
      </pc:sldChg>
      <pc:sldChg chg="modSp mod">
        <pc:chgData name="Miroslav Šebo" userId="0c16eab3-f23b-4b28-833f-9ba5f66533c9" providerId="ADAL" clId="{A350F894-D7F7-4731-BF2F-F1D5B754DC03}" dt="2026-10-01T13:09:53.940" v="22"/>
        <pc:sldMkLst>
          <pc:docMk/>
          <pc:sldMk cId="266655532" sldId="285"/>
        </pc:sldMkLst>
        <pc:spChg chg="mod">
          <ac:chgData name="Miroslav Šebo" userId="0c16eab3-f23b-4b28-833f-9ba5f66533c9" providerId="ADAL" clId="{A350F894-D7F7-4731-BF2F-F1D5B754DC03}" dt="2026-10-01T13:09:53.940" v="22"/>
          <ac:spMkLst>
            <pc:docMk/>
            <pc:sldMk cId="266655532" sldId="285"/>
            <ac:spMk id="3" creationId="{79B7B796-14D1-ED80-F798-98069CFA76C4}"/>
          </ac:spMkLst>
        </pc:spChg>
      </pc:sldChg>
      <pc:sldChg chg="modSp mod">
        <pc:chgData name="Miroslav Šebo" userId="0c16eab3-f23b-4b28-833f-9ba5f66533c9" providerId="ADAL" clId="{A350F894-D7F7-4731-BF2F-F1D5B754DC03}" dt="2026-10-01T13:09:53.941" v="24"/>
        <pc:sldMkLst>
          <pc:docMk/>
          <pc:sldMk cId="1673550134" sldId="286"/>
        </pc:sldMkLst>
        <pc:spChg chg="mod">
          <ac:chgData name="Miroslav Šebo" userId="0c16eab3-f23b-4b28-833f-9ba5f66533c9" providerId="ADAL" clId="{A350F894-D7F7-4731-BF2F-F1D5B754DC03}" dt="2026-10-01T13:09:53.941" v="24"/>
          <ac:spMkLst>
            <pc:docMk/>
            <pc:sldMk cId="1673550134" sldId="286"/>
            <ac:spMk id="8" creationId="{F17615B6-B410-40AB-B701-3A9922E3172E}"/>
          </ac:spMkLst>
        </pc:spChg>
      </pc:sldChg>
      <pc:sldChg chg="modSp mod">
        <pc:chgData name="Miroslav Šebo" userId="0c16eab3-f23b-4b28-833f-9ba5f66533c9" providerId="ADAL" clId="{A350F894-D7F7-4731-BF2F-F1D5B754DC03}" dt="2026-10-01T13:09:53.944" v="33"/>
        <pc:sldMkLst>
          <pc:docMk/>
          <pc:sldMk cId="433863610" sldId="287"/>
        </pc:sldMkLst>
        <pc:spChg chg="mod">
          <ac:chgData name="Miroslav Šebo" userId="0c16eab3-f23b-4b28-833f-9ba5f66533c9" providerId="ADAL" clId="{A350F894-D7F7-4731-BF2F-F1D5B754DC03}" dt="2026-10-01T13:09:53.944" v="33"/>
          <ac:spMkLst>
            <pc:docMk/>
            <pc:sldMk cId="433863610" sldId="287"/>
            <ac:spMk id="2" creationId="{118050FA-8669-9F81-D354-660A53B0EFB0}"/>
          </ac:spMkLst>
        </pc:spChg>
      </pc:sldChg>
      <pc:sldChg chg="modSp mod">
        <pc:chgData name="Miroslav Šebo" userId="0c16eab3-f23b-4b28-833f-9ba5f66533c9" providerId="ADAL" clId="{A350F894-D7F7-4731-BF2F-F1D5B754DC03}" dt="2026-10-01T13:09:53.933" v="6"/>
        <pc:sldMkLst>
          <pc:docMk/>
          <pc:sldMk cId="680707202" sldId="288"/>
        </pc:sldMkLst>
        <pc:spChg chg="mod">
          <ac:chgData name="Miroslav Šebo" userId="0c16eab3-f23b-4b28-833f-9ba5f66533c9" providerId="ADAL" clId="{A350F894-D7F7-4731-BF2F-F1D5B754DC03}" dt="2026-10-01T13:09:53.933" v="6"/>
          <ac:spMkLst>
            <pc:docMk/>
            <pc:sldMk cId="680707202" sldId="288"/>
            <ac:spMk id="3" creationId="{E3C9BE41-E135-6EE0-353E-4A51105CB762}"/>
          </ac:spMkLst>
        </pc:spChg>
      </pc:sldChg>
      <pc:sldChg chg="modSp mod">
        <pc:chgData name="Miroslav Šebo" userId="0c16eab3-f23b-4b28-833f-9ba5f66533c9" providerId="ADAL" clId="{A350F894-D7F7-4731-BF2F-F1D5B754DC03}" dt="2026-10-01T13:09:53.934" v="7"/>
        <pc:sldMkLst>
          <pc:docMk/>
          <pc:sldMk cId="2788021470" sldId="289"/>
        </pc:sldMkLst>
        <pc:spChg chg="mod">
          <ac:chgData name="Miroslav Šebo" userId="0c16eab3-f23b-4b28-833f-9ba5f66533c9" providerId="ADAL" clId="{A350F894-D7F7-4731-BF2F-F1D5B754DC03}" dt="2026-10-01T13:09:53.934" v="7"/>
          <ac:spMkLst>
            <pc:docMk/>
            <pc:sldMk cId="2788021470" sldId="289"/>
            <ac:spMk id="3" creationId="{18612A6A-2EA2-C41B-3E0A-D8F3168E993C}"/>
          </ac:spMkLst>
        </pc:spChg>
      </pc:sldChg>
      <pc:sldChg chg="modSp mod">
        <pc:chgData name="Miroslav Šebo" userId="0c16eab3-f23b-4b28-833f-9ba5f66533c9" providerId="ADAL" clId="{A350F894-D7F7-4731-BF2F-F1D5B754DC03}" dt="2026-10-01T13:09:53.934" v="8"/>
        <pc:sldMkLst>
          <pc:docMk/>
          <pc:sldMk cId="2849775779" sldId="290"/>
        </pc:sldMkLst>
        <pc:spChg chg="mod">
          <ac:chgData name="Miroslav Šebo" userId="0c16eab3-f23b-4b28-833f-9ba5f66533c9" providerId="ADAL" clId="{A350F894-D7F7-4731-BF2F-F1D5B754DC03}" dt="2026-10-01T13:09:53.934" v="8"/>
          <ac:spMkLst>
            <pc:docMk/>
            <pc:sldMk cId="2849775779" sldId="290"/>
            <ac:spMk id="3" creationId="{705D635E-016B-4BE9-859F-7D4A49E01544}"/>
          </ac:spMkLst>
        </pc:spChg>
      </pc:sldChg>
      <pc:sldChg chg="modSp add mod">
        <pc:chgData name="Miroslav Šebo" userId="0c16eab3-f23b-4b28-833f-9ba5f66533c9" providerId="ADAL" clId="{A350F894-D7F7-4731-BF2F-F1D5B754DC03}" dt="2026-10-01T13:09:53.932" v="3"/>
        <pc:sldMkLst>
          <pc:docMk/>
          <pc:sldMk cId="1279325571" sldId="291"/>
        </pc:sldMkLst>
        <pc:spChg chg="mod">
          <ac:chgData name="Miroslav Šebo" userId="0c16eab3-f23b-4b28-833f-9ba5f66533c9" providerId="ADAL" clId="{A350F894-D7F7-4731-BF2F-F1D5B754DC03}" dt="2026-10-01T13:09:53.932" v="3"/>
          <ac:spMkLst>
            <pc:docMk/>
            <pc:sldMk cId="1279325571" sldId="291"/>
            <ac:spMk id="3" creationId="{BE497847-E683-46DE-8CB2-148DE21154C9}"/>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noProof="0" dirty="0"/>
              <a:t>Cieľ: založiť rodinnú skupinu, pozvať členov a zapnúť zdieľanie členstva Google </a:t>
            </a:r>
            <a:r>
              <a:rPr lang="sk-SK" noProof="0" dirty="0" err="1"/>
              <a:t>One</a:t>
            </a:r>
            <a:r>
              <a:rPr lang="sk-SK" noProof="0" dirty="0"/>
              <a:t>. Používame oficiálny názov predplatného Google AI Pro. </a:t>
            </a:r>
            <a:r>
              <a:rPr lang="sk-SK" noProof="0" dirty="0" err="1"/>
              <a:t>Gemini</a:t>
            </a:r>
            <a:r>
              <a:rPr lang="sk-SK" noProof="0" dirty="0"/>
              <a:t> je aplikácia a označenie modelov AI. Každý člen používa vlastný osobný účet Google. Návod predpokladá aktívny plán Google AI Pro s kapacitou 5 TB. Rozhranie a názvy položiek sa môžu mierne líšiť podľa jazyka a verzie aplikácie.</a:t>
            </a:r>
          </a:p>
          <a:p>
            <a:endParaRPr lang="sk-SK" noProof="0" dirty="0"/>
          </a:p>
          <a:p>
            <a:r>
              <a:rPr lang="sk-SK" noProof="0" dirty="0"/>
              <a:t>Fotografia: </a:t>
            </a:r>
            <a:r>
              <a:rPr lang="sk-SK" noProof="0" dirty="0" err="1"/>
              <a:t>Huy</a:t>
            </a:r>
            <a:r>
              <a:rPr lang="sk-SK" noProof="0" dirty="0"/>
              <a:t> </a:t>
            </a:r>
            <a:r>
              <a:rPr lang="sk-SK" noProof="0" dirty="0" err="1"/>
              <a:t>Phan</a:t>
            </a:r>
            <a:r>
              <a:rPr lang="sk-SK" noProof="0" dirty="0"/>
              <a:t>, </a:t>
            </a:r>
            <a:r>
              <a:rPr lang="sk-SK" noProof="0" dirty="0" err="1"/>
              <a:t>Unsplash</a:t>
            </a:r>
            <a:r>
              <a:rPr lang="sk-SK" noProof="0" dirty="0"/>
              <a:t>. https://unsplash.com/photos/a-modern-and-well-organized-home-office-eIioBNJFufI (</a:t>
            </a:r>
            <a:r>
              <a:rPr lang="sk-SK" noProof="0" dirty="0" err="1"/>
              <a:t>Unsplash</a:t>
            </a:r>
            <a:r>
              <a:rPr lang="sk-SK" noProof="0" dirty="0"/>
              <a:t> </a:t>
            </a:r>
            <a:r>
              <a:rPr lang="sk-SK" noProof="0" dirty="0" err="1"/>
              <a:t>License</a:t>
            </a:r>
            <a:r>
              <a:rPr lang="sk-SK" noProof="0" dirty="0"/>
              <a:t>).</a:t>
            </a:r>
          </a:p>
          <a:p>
            <a:endParaRPr lang="sk-SK" noProof="0" dirty="0"/>
          </a:p>
          <a:p>
            <a:r>
              <a:rPr lang="sk-SK" noProof="0" dirty="0"/>
              <a:t>Zdroje:</a:t>
            </a:r>
          </a:p>
          <a:p>
            <a:r>
              <a:rPr lang="sk-SK" noProof="0" dirty="0"/>
              <a:t>https://one.google.com/intl/en/about/google-ai-plans/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noProof="0" dirty="0"/>
              <a:t>Rodinná skupina je prepojenie samostatných osobných účtov Google. Zakladateľ sa stáva správcom rodiny. Môže pozývať a odstraňovať členov. Limit šiestich osôb zahŕňa správcu a aj osoby s ešte neprijatou pozvánkou. Rodina môže zdieľať oprávnené služby a nákupy. Vytvorenie skupiny samo osebe ešte nezapne zdieľanie Google </a:t>
            </a:r>
            <a:r>
              <a:rPr lang="sk-SK" noProof="0" dirty="0" err="1"/>
              <a:t>One</a:t>
            </a:r>
            <a:r>
              <a:rPr lang="sk-SK" noProof="0" dirty="0"/>
              <a:t>. Správca rodiny a správca plateného plánu môžu byť rôzni členovia.</a:t>
            </a:r>
          </a:p>
          <a:p>
            <a:endParaRPr lang="sk-SK" noProof="0" dirty="0"/>
          </a:p>
          <a:p>
            <a:endParaRPr lang="sk-SK" noProof="0" dirty="0"/>
          </a:p>
          <a:p>
            <a:r>
              <a:rPr lang="sk-SK" noProof="0" dirty="0"/>
              <a:t>Zdroje:</a:t>
            </a:r>
          </a:p>
          <a:p>
            <a:r>
              <a:rPr lang="sk-SK" noProof="0" dirty="0"/>
              <a:t>https://support.google.com/families/answer/7103337</a:t>
            </a:r>
          </a:p>
          <a:p>
            <a:r>
              <a:rPr lang="sk-SK" noProof="0" dirty="0"/>
              <a:t>https://support.google.com/googleone/answer/6317858</a:t>
            </a:r>
          </a:p>
          <a:p>
            <a:r>
              <a:rPr lang="sk-SK" noProof="0" dirty="0"/>
              <a:t>https://support.google.com/googleone/answer/6286986</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Pracovný alebo školský účet Google Workspace sa do rodinnej skupiny pridať nedá. Pripravte si osobné účty a e-mailové adresy členov. Skontrolujte, či už rodina existuje na families.google.com. Ak áno, pracujte s existujúcou skupinou. Pri platených službách Google obmedzuje prechod medzi rôznymi rodinami na raz za 12 mesiacov. Nemažte existujúcu rodinu len preto, aby ste skúšali nastavenie znova.</a:t>
            </a:r>
          </a:p>
          <a:p>
            <a:endParaRPr/>
          </a:p>
          <a:p>
            <a:r>
              <a:rPr lang="sk-SK"/>
              <a:t>Zdroje:</a:t>
            </a:r>
            <a:endParaRPr/>
          </a:p>
          <a:p>
            <a:r>
              <a:t>https://support.google.com/families/answer/7103337</a:t>
            </a:r>
          </a:p>
          <a:p>
            <a:r>
              <a:t>https://support.google.com/googleone/answer/6317858</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0776E1-E550-9995-DB21-BABB69CD2C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C909FE-12B1-B16D-CBAC-977AC7601E5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ECEB61E-C119-BCF9-B16C-E8FF22567C4D}"/>
              </a:ext>
            </a:extLst>
          </p:cNvPr>
          <p:cNvSpPr>
            <a:spLocks noGrp="1"/>
          </p:cNvSpPr>
          <p:nvPr>
            <p:ph type="body" idx="1"/>
          </p:nvPr>
        </p:nvSpPr>
        <p:spPr/>
        <p:txBody>
          <a:bodyPr/>
          <a:lstStyle/>
          <a:p>
            <a:r>
              <a:rPr lang="sk-SK" noProof="0" dirty="0"/>
              <a:t>V prehliadači otvorte https://families.google.com alebo https://g.co/YourFamily. Vpravo hore skontrolujte prihlásený účet. </a:t>
            </a:r>
          </a:p>
          <a:p>
            <a:r>
              <a:rPr lang="sk-SK" noProof="0" dirty="0"/>
              <a:t>Zdroje:</a:t>
            </a:r>
          </a:p>
          <a:p>
            <a:r>
              <a:rPr lang="sk-SK" noProof="0" dirty="0"/>
              <a:t>https://support.google.com/families/answer/7103337</a:t>
            </a:r>
          </a:p>
        </p:txBody>
      </p:sp>
      <p:sp>
        <p:nvSpPr>
          <p:cNvPr id="4" name="Slide Number Placeholder 3">
            <a:extLst>
              <a:ext uri="{FF2B5EF4-FFF2-40B4-BE49-F238E27FC236}">
                <a16:creationId xmlns:a16="http://schemas.microsoft.com/office/drawing/2014/main" id="{26464E86-6246-FE7F-595D-AA30B1BBAC60}"/>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8894754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90BAAD-F64E-748F-6BB3-B46D1D8AA7A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36A7BF-3DC3-D0AE-AB33-05490F8D415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C9912F9-04AD-7548-C78B-7CEE37C700A2}"/>
              </a:ext>
            </a:extLst>
          </p:cNvPr>
          <p:cNvSpPr>
            <a:spLocks noGrp="1"/>
          </p:cNvSpPr>
          <p:nvPr>
            <p:ph type="body" idx="1"/>
          </p:nvPr>
        </p:nvSpPr>
        <p:spPr/>
        <p:txBody>
          <a:bodyPr/>
          <a:lstStyle/>
          <a:p>
            <a:r>
              <a:rPr lang="sk-SK" noProof="0" dirty="0"/>
              <a:t>Zvoľte </a:t>
            </a:r>
            <a:r>
              <a:rPr lang="sk-SK" noProof="0" dirty="0" err="1"/>
              <a:t>Create</a:t>
            </a:r>
            <a:r>
              <a:rPr lang="sk-SK" noProof="0" dirty="0"/>
              <a:t> a </a:t>
            </a:r>
            <a:r>
              <a:rPr lang="sk-SK" noProof="0" dirty="0" err="1"/>
              <a:t>family</a:t>
            </a:r>
            <a:r>
              <a:rPr lang="sk-SK" noProof="0" dirty="0"/>
              <a:t> </a:t>
            </a:r>
            <a:r>
              <a:rPr lang="sk-SK" noProof="0" dirty="0" err="1"/>
              <a:t>group</a:t>
            </a:r>
            <a:r>
              <a:rPr lang="sk-SK" noProof="0" dirty="0"/>
              <a:t> / Nastaviť rodinnú skupinu, následne Get </a:t>
            </a:r>
            <a:r>
              <a:rPr lang="sk-SK" noProof="0" dirty="0" err="1"/>
              <a:t>started</a:t>
            </a:r>
            <a:r>
              <a:rPr lang="sk-SK" noProof="0" dirty="0"/>
              <a:t> / Začať. Na obrazovke </a:t>
            </a:r>
            <a:r>
              <a:rPr lang="sk-SK" noProof="0" dirty="0" err="1"/>
              <a:t>Ready</a:t>
            </a:r>
            <a:r>
              <a:rPr lang="sk-SK" noProof="0" dirty="0"/>
              <a:t> to </a:t>
            </a:r>
            <a:r>
              <a:rPr lang="sk-SK" noProof="0" dirty="0" err="1"/>
              <a:t>be</a:t>
            </a:r>
            <a:r>
              <a:rPr lang="sk-SK" noProof="0" dirty="0"/>
              <a:t> a </a:t>
            </a:r>
            <a:r>
              <a:rPr lang="sk-SK" noProof="0" dirty="0" err="1"/>
              <a:t>family</a:t>
            </a:r>
            <a:r>
              <a:rPr lang="sk-SK" noProof="0" dirty="0"/>
              <a:t> manager? potvrďte </a:t>
            </a:r>
            <a:r>
              <a:rPr lang="sk-SK" noProof="0" dirty="0" err="1"/>
              <a:t>Confirm</a:t>
            </a:r>
            <a:r>
              <a:rPr lang="sk-SK" noProof="0" dirty="0"/>
              <a:t> / Potvrdiť. V niektorých verziách Google ukáže najprv tlačidlo Začať a až potom vytvorenie skupiny. Ak namiesto úvodnej obrazovky vidíte členov rodiny, skupina už existuje.</a:t>
            </a:r>
          </a:p>
          <a:p>
            <a:endParaRPr lang="sk-SK" noProof="0" dirty="0"/>
          </a:p>
          <a:p>
            <a:endParaRPr lang="sk-SK" noProof="0" dirty="0"/>
          </a:p>
          <a:p>
            <a:r>
              <a:rPr lang="sk-SK" noProof="0" dirty="0"/>
              <a:t>Zdroje:</a:t>
            </a:r>
          </a:p>
          <a:p>
            <a:r>
              <a:rPr lang="sk-SK" noProof="0" dirty="0"/>
              <a:t>https://support.google.com/families/answer/7103337</a:t>
            </a:r>
          </a:p>
        </p:txBody>
      </p:sp>
      <p:sp>
        <p:nvSpPr>
          <p:cNvPr id="4" name="Slide Number Placeholder 3">
            <a:extLst>
              <a:ext uri="{FF2B5EF4-FFF2-40B4-BE49-F238E27FC236}">
                <a16:creationId xmlns:a16="http://schemas.microsoft.com/office/drawing/2014/main" id="{0F5751D0-0B64-E017-BF2D-D74729EBDC58}"/>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36958022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C6E094-29B4-A82C-2458-493FD04BBB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6728A7-C78A-6AEF-D9B0-CF23C384F2B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26C6E6B-A641-1AAD-C210-0A074A5781AC}"/>
              </a:ext>
            </a:extLst>
          </p:cNvPr>
          <p:cNvSpPr>
            <a:spLocks noGrp="1"/>
          </p:cNvSpPr>
          <p:nvPr>
            <p:ph type="body" idx="1"/>
          </p:nvPr>
        </p:nvSpPr>
        <p:spPr/>
        <p:txBody>
          <a:bodyPr/>
          <a:lstStyle/>
          <a:p>
            <a:r>
              <a:rPr lang="sk-SK" noProof="0" dirty="0"/>
              <a:t>Na obrazovke </a:t>
            </a:r>
            <a:r>
              <a:rPr lang="sk-SK" noProof="0" dirty="0" err="1"/>
              <a:t>Ready</a:t>
            </a:r>
            <a:r>
              <a:rPr lang="sk-SK" noProof="0" dirty="0"/>
              <a:t> to </a:t>
            </a:r>
            <a:r>
              <a:rPr lang="sk-SK" noProof="0" dirty="0" err="1"/>
              <a:t>be</a:t>
            </a:r>
            <a:r>
              <a:rPr lang="sk-SK" noProof="0" dirty="0"/>
              <a:t> a </a:t>
            </a:r>
            <a:r>
              <a:rPr lang="sk-SK" noProof="0" dirty="0" err="1"/>
              <a:t>family</a:t>
            </a:r>
            <a:r>
              <a:rPr lang="sk-SK" noProof="0" dirty="0"/>
              <a:t> manager? potvrďte </a:t>
            </a:r>
            <a:r>
              <a:rPr lang="sk-SK" noProof="0" dirty="0" err="1"/>
              <a:t>Confirm</a:t>
            </a:r>
            <a:r>
              <a:rPr lang="sk-SK" noProof="0" dirty="0"/>
              <a:t> / Potvrdiť. V niektorých verziách Google ukáže najprv tlačidlo Začať a až potom vytvorenie skupiny. Ak namiesto úvodnej obrazovky vidíte členov rodiny, skupina už existuje.</a:t>
            </a:r>
          </a:p>
          <a:p>
            <a:endParaRPr lang="sk-SK" noProof="0" dirty="0"/>
          </a:p>
          <a:p>
            <a:endParaRPr lang="sk-SK" noProof="0" dirty="0"/>
          </a:p>
          <a:p>
            <a:r>
              <a:rPr lang="sk-SK" noProof="0" dirty="0"/>
              <a:t>Zdroje:</a:t>
            </a:r>
          </a:p>
          <a:p>
            <a:r>
              <a:rPr lang="sk-SK" noProof="0" dirty="0"/>
              <a:t>https://support.google.com/families/answer/7103337</a:t>
            </a:r>
          </a:p>
        </p:txBody>
      </p:sp>
      <p:sp>
        <p:nvSpPr>
          <p:cNvPr id="4" name="Slide Number Placeholder 3">
            <a:extLst>
              <a:ext uri="{FF2B5EF4-FFF2-40B4-BE49-F238E27FC236}">
                <a16:creationId xmlns:a16="http://schemas.microsoft.com/office/drawing/2014/main" id="{5B77CEF3-7439-5AF4-C127-958FBE200F38}"/>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37794125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Na families.google.com otvorte rodinnú skupinu. Kliknite na Send invitations, zadajte e-mailovú adresu osobného účtu člena a kliknite na Send. Opakujte pre ďalších členov, celkovo najviac päť pozvaných. Skontrolujte preklepy a správnu adresu. Pozvánky neposielajte na pracovné alebo školské účty. Správca dostane e-mailové oznámenie, keď sa člen pripojí. Neprijatá pozvánka stále zaberá miesto v limite skupiny.</a:t>
            </a:r>
          </a:p>
          <a:p>
            <a:endParaRPr/>
          </a:p>
          <a:p>
            <a:r>
              <a:rPr lang="sk-SK"/>
              <a:t>Zdroje:</a:t>
            </a:r>
            <a:endParaRPr/>
          </a:p>
          <a:p>
            <a:r>
              <a:t>https://support.google.com/googleone/answer/6286986</a:t>
            </a:r>
          </a:p>
          <a:p>
            <a:r>
              <a:t>https://support.google.com/googleone/answer/6317858</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noProof="0" dirty="0"/>
              <a:t>V profile skontrolujte adresu účtu. Ak plán vlastní účet XYZ@gmail.com a je zároveň správcom rodiny, použite tento účet. Účet XYZ@gmail.com je overený správca rodiny. Ak je správcom rodiny iná osoba, pozvánku odosiela ona. Neprihlasujte sa do účtu príjemcu namiesto neho.</a:t>
            </a:r>
          </a:p>
          <a:p>
            <a:endParaRPr lang="sk-SK" noProof="0" dirty="0"/>
          </a:p>
          <a:p>
            <a:r>
              <a:rPr lang="sk-SK" noProof="0" dirty="0"/>
              <a:t>Zdroj: https://support.google.com/googleone/answer/6286986</a:t>
            </a:r>
          </a:p>
          <a:p>
            <a:endParaRPr lang="sk-SK" noProof="0"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noProof="0" dirty="0"/>
              <a:t>Zadajte adresu, na ktorej má rodinný príslušník osobný účet Google. Pozvánka sa odošle až po kliknutí na Odoslať. Do návodu nepatrí zdieľanie hesla správcu. Limit je správca plus päť ďalších osôb. Aj neprijaté pozvánky sa počítajú do limitu. </a:t>
            </a:r>
          </a:p>
          <a:p>
            <a:endParaRPr lang="sk-SK" noProof="0" dirty="0"/>
          </a:p>
          <a:p>
            <a:r>
              <a:rPr lang="sk-SK" noProof="0" dirty="0"/>
              <a:t>Zdroj: https://support.google.com/googleone/answer/6286986</a:t>
            </a:r>
          </a:p>
          <a:p>
            <a:endParaRPr lang="sk-SK" noProof="0"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noProof="0" dirty="0"/>
              <a:t>Po otvorení pozvánky Google ukáže pole Zadajte meno alebo e-mail. Zadajte osobný e-mail rodinného príslušníka a vyberte alebo potvrďte adresu v poli. Potom sa sprístupní Odoslať. Na tejto snímke nie je príjemca zvolený, preto je Odoslať sivé. Zobrazený kontakt je návrh Googlu, nie vybraný príjemca. Rozhranie tohto účtu uvádza minimálne 16 rokov pre tento spôsob pozvania. Deti sa pridávajú cez </a:t>
            </a:r>
            <a:r>
              <a:rPr lang="sk-SK" noProof="0" dirty="0" err="1"/>
              <a:t>Family</a:t>
            </a:r>
            <a:r>
              <a:rPr lang="sk-SK" noProof="0" dirty="0"/>
              <a:t> </a:t>
            </a:r>
            <a:r>
              <a:rPr lang="sk-SK" noProof="0" dirty="0" err="1"/>
              <a:t>Link</a:t>
            </a:r>
            <a:r>
              <a:rPr lang="sk-SK" noProof="0" dirty="0"/>
              <a:t>. Prijatie pozvánky dokumentujeme textom, pretože ho musí dokončiť príjemca vo svojom účte.</a:t>
            </a:r>
          </a:p>
          <a:p>
            <a:endParaRPr lang="sk-SK" noProof="0" dirty="0"/>
          </a:p>
          <a:p>
            <a:r>
              <a:rPr lang="sk-SK" noProof="0" dirty="0"/>
              <a:t>Snímka skutočného účtu </a:t>
            </a:r>
          </a:p>
          <a:p>
            <a:r>
              <a:rPr lang="sk-SK" noProof="0" dirty="0"/>
              <a:t>Zdroj rozhrania: https://myaccount.google.com/family/invitemembers</a:t>
            </a:r>
          </a:p>
          <a:p>
            <a:r>
              <a:rPr lang="sk-SK" noProof="0" dirty="0"/>
              <a:t>Snímka zachytáva existujúci stav. </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Člen otvorí pozvánku vo svojej e-mailovej schránke a pokračuje podľa pokynov Googlu. Pred potvrdením skontroluje adresu prihláseného účtu. Najmä pri viacerých účtoch v prehliadači je ľahké vybrať nesprávny. Pozývací odkaz je jednorazový, preto ho nepreposielajte. Pozvánka vyprší po dvoch týždňoch. V takom prípade požiadajte správcu o novú. Ak e-mail chýba, skontrolujte spam a správnosť adresy.</a:t>
            </a:r>
          </a:p>
          <a:p>
            <a:endParaRPr/>
          </a:p>
          <a:p>
            <a:r>
              <a:t>Fotografia: Christin Hume, Unsplash. https://unsplash.com/photos/person-using-laptop-computer-Hcfwew744z4 (Unsplash License).</a:t>
            </a:r>
          </a:p>
          <a:p>
            <a:endParaRPr/>
          </a:p>
          <a:p>
            <a:r>
              <a:rPr lang="sk-SK"/>
              <a:t>Zdroje:</a:t>
            </a:r>
            <a:endParaRPr/>
          </a:p>
          <a:p>
            <a:r>
              <a:t>https://support.google.com/googleone/answer/6317858</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sk-SK" noProof="0" dirty="0"/>
              <a:t>Na snímke vidíte správcu M a štyroch ďalších členov. Tlačidlo Odoslať pozvánku (zostáva 1) označuje voľné miesto. Pod zoznamom Google zobrazuje Google AI Pro a hlásenie Táto tarifa sa zdieľa s vašou rodinou, s kapacitou 5 TB. </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noProof="1"/>
              <a:t>Oficiálny prehľad Google AI Pro uvádza 5 TB cloudového úložiska a širší prístup k Gemini vrátane modelov Pro. Vybrané AI výhody môžu využívať aj členovia rodinného plánu bez ďalšieho poplatku. Konkrétny rozsah overte v členstve na one.google.com. Samotná kapacita 5 TB ešte nepotvrdzuje, že váš plán obsahuje Google AI Pro. Ďalšie balíkové výhody nemusia byť zdieľateľné, napríklad individuálne YouTube Premium Lite.</a:t>
            </a:r>
          </a:p>
          <a:p>
            <a:endParaRPr lang="sk-SK" noProof="1"/>
          </a:p>
          <a:p>
            <a:r>
              <a:rPr lang="sk-SK" noProof="1"/>
              <a:t>Fotografia: Andrew Neel, Unsplash. https://unsplash.com/photos/a-laptop-on-a-table-Z_pg_rltaKE (Unsplash License).</a:t>
            </a:r>
          </a:p>
          <a:p>
            <a:endParaRPr lang="sk-SK" noProof="1"/>
          </a:p>
          <a:p>
            <a:r>
              <a:rPr lang="sk-SK" noProof="1"/>
              <a:t>Zdroje:</a:t>
            </a:r>
          </a:p>
          <a:p>
            <a:r>
              <a:rPr lang="sk-SK" noProof="1"/>
              <a:t>https://one.google.com/intl/en/about/google-ai-plans/</a:t>
            </a:r>
          </a:p>
          <a:p>
            <a:r>
              <a:rPr lang="sk-SK" noProof="1"/>
              <a:t>https://support.google.com/googleone/answer/16476811</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noProof="0" dirty="0"/>
              <a:t>Priestor rodinného plánu je spoločný fond. Člen najprv zapĺňa svoj osobný priestor, štandardne 15 GB, prípadne vlastné platené úložisko. Potom začne čerpať rodinný priestor. Rodina si môže dohodnúť pravidlá spotreby, Google </a:t>
            </a:r>
            <a:r>
              <a:rPr lang="sk-SK" noProof="0" dirty="0" err="1"/>
              <a:t>One</a:t>
            </a:r>
            <a:r>
              <a:rPr lang="sk-SK" noProof="0" dirty="0"/>
              <a:t> však nevyhradí každému automaticky presnú šestinu. Správca sleduje obsadenú kapacitu. Ostatní členovia nemôžu mazať vaše súbory, aby uvoľnili miesto.</a:t>
            </a:r>
          </a:p>
          <a:p>
            <a:endParaRPr lang="sk-SK" noProof="0" dirty="0"/>
          </a:p>
          <a:p>
            <a:r>
              <a:rPr lang="sk-SK" noProof="0" dirty="0"/>
              <a:t>Zdroje:</a:t>
            </a:r>
          </a:p>
          <a:p>
            <a:r>
              <a:rPr lang="sk-SK" noProof="0" dirty="0"/>
              <a:t>https://support.google.com/googleone/answer/9004015</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Rodinné zdieľanie neznamená neobmedzenú AI. Google uvádza samostatné podmienky jednotlivých produktov. Pre aplikáciu Gemini platí minimálny vek 13 rokov alebo príslušný vek krajiny. Viaceré funkcie, napríklad Gemini v Gmaili a Dokumentoch alebo Deep Research, vyžadujú 18 rokov. Účty pod rodičovským dohľadom nemajú aplikácie Gemini dostupné v EHP podľa uvedeného pomocníka. Flow a niektoré ďalšie produkty môžu mať rodinný limit alebo spoločné kredity. Overte oprávnenosť každého účtu.</a:t>
            </a:r>
          </a:p>
          <a:p>
            <a:endParaRPr/>
          </a:p>
          <a:p>
            <a:r>
              <a:t>Fotografia: Christin Hume, Unsplash. https://unsplash.com/photos/person-sitting-front-of-laptop-mfB1B1s4sMc (Unsplash License).</a:t>
            </a:r>
          </a:p>
          <a:p>
            <a:endParaRPr/>
          </a:p>
          <a:p>
            <a:r>
              <a:rPr lang="sk-SK"/>
              <a:t>Zdroje:</a:t>
            </a:r>
            <a:endParaRPr/>
          </a:p>
          <a:p>
            <a:r>
              <a:t>https://support.google.com/googleone/answer/16476811</a:t>
            </a:r>
          </a:p>
          <a:p>
            <a:r>
              <a:t>https://support.google.com/families/answer/16109150</a:t>
            </a:r>
          </a:p>
          <a:p>
            <a:r>
              <a:t>https://support.google.com/googleone/answer/9004015</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4D1712-25C2-DE84-5A38-6A1EB0F090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754233D-A9FC-0CA8-2F55-C9131E0E017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EA5CB74-D7DC-F628-9304-DC82FEC71894}"/>
              </a:ext>
            </a:extLst>
          </p:cNvPr>
          <p:cNvSpPr>
            <a:spLocks noGrp="1"/>
          </p:cNvSpPr>
          <p:nvPr>
            <p:ph type="body" idx="1"/>
          </p:nvPr>
        </p:nvSpPr>
        <p:spPr/>
        <p:txBody>
          <a:bodyPr/>
          <a:lstStyle/>
          <a:p>
            <a:endParaRPr dirty="0"/>
          </a:p>
        </p:txBody>
      </p:sp>
      <p:sp>
        <p:nvSpPr>
          <p:cNvPr id="4" name="Slide Number Placeholder 3">
            <a:extLst>
              <a:ext uri="{FF2B5EF4-FFF2-40B4-BE49-F238E27FC236}">
                <a16:creationId xmlns:a16="http://schemas.microsoft.com/office/drawing/2014/main" id="{10797C59-0944-23D4-3884-7D0092653352}"/>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16598588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FC6045-7159-0F54-7583-5EAFDEA609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842F7A-FA01-C5AB-92FC-38189BE00CB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A7B3FCE-5D3E-A0A2-CF84-16375A81EEBF}"/>
              </a:ext>
            </a:extLst>
          </p:cNvPr>
          <p:cNvSpPr>
            <a:spLocks noGrp="1"/>
          </p:cNvSpPr>
          <p:nvPr>
            <p:ph type="body" idx="1"/>
          </p:nvPr>
        </p:nvSpPr>
        <p:spPr/>
        <p:txBody>
          <a:bodyPr/>
          <a:lstStyle/>
          <a:p>
            <a:endParaRPr dirty="0"/>
          </a:p>
        </p:txBody>
      </p:sp>
      <p:sp>
        <p:nvSpPr>
          <p:cNvPr id="4" name="Slide Number Placeholder 3">
            <a:extLst>
              <a:ext uri="{FF2B5EF4-FFF2-40B4-BE49-F238E27FC236}">
                <a16:creationId xmlns:a16="http://schemas.microsoft.com/office/drawing/2014/main" id="{315EE81E-72CC-0250-4BB1-4E9364E4EBB5}"/>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5268311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0B4733-7CEB-4EA9-93D0-616EC2009A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277B81-3FF5-8B72-27F6-4713FB99351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652FAD7-E760-FBAB-7A54-AFBDA8D3F8D9}"/>
              </a:ext>
            </a:extLst>
          </p:cNvPr>
          <p:cNvSpPr>
            <a:spLocks noGrp="1"/>
          </p:cNvSpPr>
          <p:nvPr>
            <p:ph type="body" idx="1"/>
          </p:nvPr>
        </p:nvSpPr>
        <p:spPr/>
        <p:txBody>
          <a:bodyPr/>
          <a:lstStyle/>
          <a:p>
            <a:endParaRPr dirty="0"/>
          </a:p>
        </p:txBody>
      </p:sp>
      <p:sp>
        <p:nvSpPr>
          <p:cNvPr id="4" name="Slide Number Placeholder 3">
            <a:extLst>
              <a:ext uri="{FF2B5EF4-FFF2-40B4-BE49-F238E27FC236}">
                <a16:creationId xmlns:a16="http://schemas.microsoft.com/office/drawing/2014/main" id="{BD64B83E-7442-6FDC-0D20-6F626747E727}"/>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109703078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762BD3-DAD2-B8A1-8490-B41A5E31C1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82F855-5E03-F354-31C4-DA68FB87D1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7A3062A-B061-5CD2-2793-4AC787F06605}"/>
              </a:ext>
            </a:extLst>
          </p:cNvPr>
          <p:cNvSpPr>
            <a:spLocks noGrp="1"/>
          </p:cNvSpPr>
          <p:nvPr>
            <p:ph type="body" idx="1"/>
          </p:nvPr>
        </p:nvSpPr>
        <p:spPr/>
        <p:txBody>
          <a:bodyPr/>
          <a:lstStyle/>
          <a:p>
            <a:r>
              <a:rPr lang="sk-SK" noProof="0" dirty="0"/>
              <a:t>Zdieľanie zapína vlastník plateného členstva. Otvorte https://one.google.com/settings alebo na one.google.com kliknite na Nastavenia. Vyhľadajte </a:t>
            </a:r>
            <a:r>
              <a:rPr lang="sk-SK" noProof="0" dirty="0" err="1"/>
              <a:t>Share</a:t>
            </a:r>
            <a:r>
              <a:rPr lang="sk-SK" noProof="0" dirty="0"/>
              <a:t> Google </a:t>
            </a:r>
            <a:r>
              <a:rPr lang="sk-SK" noProof="0" dirty="0" err="1"/>
              <a:t>One</a:t>
            </a:r>
            <a:r>
              <a:rPr lang="sk-SK" noProof="0" dirty="0"/>
              <a:t> </a:t>
            </a:r>
            <a:r>
              <a:rPr lang="sk-SK" noProof="0" dirty="0" err="1"/>
              <a:t>with</a:t>
            </a:r>
            <a:r>
              <a:rPr lang="sk-SK" noProof="0" dirty="0"/>
              <a:t> </a:t>
            </a:r>
            <a:r>
              <a:rPr lang="sk-SK" noProof="0" dirty="0" err="1"/>
              <a:t>family</a:t>
            </a:r>
            <a:r>
              <a:rPr lang="sk-SK" noProof="0" dirty="0"/>
              <a:t>. V niektorých verziách je prepínač v </a:t>
            </a:r>
            <a:r>
              <a:rPr lang="sk-SK" noProof="0" dirty="0" err="1"/>
              <a:t>Manage</a:t>
            </a:r>
            <a:r>
              <a:rPr lang="sk-SK" noProof="0" dirty="0"/>
              <a:t> </a:t>
            </a:r>
            <a:r>
              <a:rPr lang="sk-SK" noProof="0" dirty="0" err="1"/>
              <a:t>family</a:t>
            </a:r>
            <a:r>
              <a:rPr lang="sk-SK" noProof="0" dirty="0"/>
              <a:t> </a:t>
            </a:r>
            <a:r>
              <a:rPr lang="sk-SK" noProof="0" dirty="0" err="1"/>
              <a:t>settings</a:t>
            </a:r>
            <a:r>
              <a:rPr lang="sk-SK" noProof="0" dirty="0"/>
              <a:t> / Spravovať nastavenia rodiny. Prepínač zapnite a potvrďte prípadný dialóg. Oficiálny slovenský názov môže byť Zdieľanie služby Google </a:t>
            </a:r>
            <a:r>
              <a:rPr lang="sk-SK" noProof="0" dirty="0" err="1"/>
              <a:t>One</a:t>
            </a:r>
            <a:r>
              <a:rPr lang="sk-SK" noProof="0" dirty="0"/>
              <a:t> s rodinou. Založená rodina a prijaté pozvánky bez tohto prepínača nestačia.</a:t>
            </a:r>
          </a:p>
          <a:p>
            <a:pPr algn="just"/>
            <a:r>
              <a:rPr lang="sk-SK" noProof="0" dirty="0"/>
              <a:t>Pod zoznamom Google zobrazuje Google AI Pro a hlásenie Táto tarifa sa zdieľa s vašou rodinou, s kapacitou 5 TB. </a:t>
            </a:r>
          </a:p>
          <a:p>
            <a:pPr algn="just"/>
            <a:r>
              <a:rPr lang="sk-SK" b="1" noProof="0" dirty="0"/>
              <a:t>Ak ešte nezdieľate platenú tarifu so svojou rodinou, kliknite na </a:t>
            </a:r>
            <a:r>
              <a:rPr lang="sk-SK" b="1" noProof="0" dirty="0">
                <a:solidFill>
                  <a:srgbClr val="FF0000"/>
                </a:solidFill>
              </a:rPr>
              <a:t>Začať zdieľať / Spustiť zdieľanie</a:t>
            </a:r>
            <a:r>
              <a:rPr lang="sk-SK" noProof="0" dirty="0">
                <a:solidFill>
                  <a:srgbClr val="FF0000"/>
                </a:solidFill>
              </a:rPr>
              <a:t>. Tlačidlo </a:t>
            </a:r>
            <a:r>
              <a:rPr lang="sk-SK" b="1" noProof="0" dirty="0">
                <a:solidFill>
                  <a:srgbClr val="FF0000"/>
                </a:solidFill>
              </a:rPr>
              <a:t>Zastaviť zdieľanie</a:t>
            </a:r>
            <a:r>
              <a:rPr lang="sk-SK" noProof="0" dirty="0">
                <a:solidFill>
                  <a:srgbClr val="FF0000"/>
                </a:solidFill>
              </a:rPr>
              <a:t>, sa zobrazí až po aktivácii zdieľania a môžete pomocou neho deaktivovať zdieľanie pre všetkých členov rodiny. Túto voľbu však neodporúčam aktivovať, kvôli možnej strate údajov.</a:t>
            </a:r>
          </a:p>
          <a:p>
            <a:endParaRPr lang="sk-SK" noProof="0" dirty="0"/>
          </a:p>
        </p:txBody>
      </p:sp>
      <p:sp>
        <p:nvSpPr>
          <p:cNvPr id="4" name="Slide Number Placeholder 3">
            <a:extLst>
              <a:ext uri="{FF2B5EF4-FFF2-40B4-BE49-F238E27FC236}">
                <a16:creationId xmlns:a16="http://schemas.microsoft.com/office/drawing/2014/main" id="{BC004C7C-5089-7635-1B38-8B6468213CCE}"/>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304746053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689D8F-6236-7CF5-4591-CF1A040C83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B20C74-699C-9C3B-D9FA-564D6C75E26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938FA17-4267-A81C-189A-287A3C9E4C0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k-SK" dirty="0"/>
              <a:t>Po rozbalení nastavení je viditeľná položka Zdieľajte Google </a:t>
            </a:r>
            <a:r>
              <a:rPr lang="sk-SK" dirty="0" err="1"/>
              <a:t>One</a:t>
            </a:r>
            <a:r>
              <a:rPr lang="sk-SK" dirty="0"/>
              <a:t> s rodinou. Prepínač na snímke je modrý, zapnutý. Vo vašom účte už netreba zdieľanie znovu zapínať. Pri novom nastavení by používateľ zapol tento prepínač a potvrdil prípadný dialóg. Tlačidlo Spravovať otvára rodinnú skupinu, nerobí samostatné rozdelenie 5 TB. AI výhody sa sprístupňujú oprávneným členom v rámci rodinného plánu.</a:t>
            </a:r>
          </a:p>
          <a:p>
            <a:endParaRPr dirty="0"/>
          </a:p>
        </p:txBody>
      </p:sp>
      <p:sp>
        <p:nvSpPr>
          <p:cNvPr id="4" name="Slide Number Placeholder 3">
            <a:extLst>
              <a:ext uri="{FF2B5EF4-FFF2-40B4-BE49-F238E27FC236}">
                <a16:creationId xmlns:a16="http://schemas.microsoft.com/office/drawing/2014/main" id="{D3E9FF2A-4659-D16B-72B0-59CAC6B5A0FF}"/>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100467101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Na telefóne s Androidom otvorte Google One. Skontrolujte účet s aktívnym predplatným. V ponuke zvoľte Nastavenia a Spravovať nastavenia rodiny. Zapnite Zdieľanie služby Google One s rodinou a potvrďte Zdieľať. Pri prvom nastavení môže aplikácia použiť postup Začať zdieľať členstvo, Pozvať rodinu, Potvrdiť. Na iPhone sa rozloženie môže líšiť, spoľahlivou alternatívou je webový postup na predchádzajúcom slide.</a:t>
            </a:r>
          </a:p>
          <a:p>
            <a:endParaRPr/>
          </a:p>
          <a:p>
            <a:r>
              <a:rPr lang="sk-SK"/>
              <a:t>Zdroje:</a:t>
            </a:r>
            <a:endParaRPr/>
          </a:p>
          <a:p>
            <a:r>
              <a:t>https://support.google.com/googleone/answer/9004015</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Člen musí používať ten istý osobný účet, ktorým prijal pozvánku. Rodinné úložisko sa zobrazuje v Google One. Gemini sprístupní oprávnené AI možnosti podľa členstva, veku a regiónu. Nie každý účet má nárok na všetky funkcie. Každý má vlastné súbory a históriu konverzácií. Správca nevidí obsah, vidí však údaje o spotrebe rodinného priestoru.</a:t>
            </a:r>
          </a:p>
          <a:p>
            <a:endParaRPr/>
          </a:p>
          <a:p>
            <a:r>
              <a:t>Zdroj: https://support.google.com/googleone/answer/9004015</a:t>
            </a: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noProof="0" dirty="0"/>
              <a:t>Úložisko v účte uvádza Máte 5 TB priestoru. V čase zachytenia bolo využitých 156,57 GB. Podrobnosti o rodinnom priestore zobrazujú štyroch ďalších členov a ich spotrebu. Ide o čerpanie spoločného priestoru po využití vlastného osobného priestoru. Snímka potvrdzuje, že správca vidí množstvo dát, nie obsah súborov, Gmailu alebo Fotiek. Údaje o spotrebe sa priebežne menia.</a:t>
            </a:r>
          </a:p>
          <a:p>
            <a:endParaRPr lang="sk-SK" noProof="0" dirty="0"/>
          </a:p>
          <a:p>
            <a:r>
              <a:rPr lang="sk-SK" noProof="0" dirty="0"/>
              <a:t>Snímka skutočného účtu </a:t>
            </a:r>
          </a:p>
          <a:p>
            <a:r>
              <a:rPr lang="sk-SK" noProof="0" dirty="0"/>
              <a:t>Zdroj rozhrania: https://one.google.com/storage</a:t>
            </a:r>
          </a:p>
          <a:p>
            <a:r>
              <a:rPr lang="sk-SK" noProof="0" dirty="0"/>
              <a:t>Snímka zachytáva existujúci stav. Pri dokumentovaní sme pozvánky neodosielali a zdieľanie nemenili.</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k-SK" noProof="0" dirty="0"/>
              <a:t>Každý člen si otvorí rodinu, Google </a:t>
            </a:r>
            <a:r>
              <a:rPr lang="sk-SK" noProof="0" dirty="0" err="1"/>
              <a:t>One</a:t>
            </a:r>
            <a:r>
              <a:rPr lang="sk-SK" noProof="0" dirty="0"/>
              <a:t> a </a:t>
            </a:r>
            <a:r>
              <a:rPr lang="sk-SK" noProof="0" dirty="0" err="1"/>
              <a:t>Gemini</a:t>
            </a:r>
            <a:r>
              <a:rPr lang="sk-SK" noProof="0" dirty="0"/>
              <a:t> vo vlastnom účte. V Google </a:t>
            </a:r>
            <a:r>
              <a:rPr lang="sk-SK" noProof="0" dirty="0" err="1"/>
              <a:t>One</a:t>
            </a:r>
            <a:r>
              <a:rPr lang="sk-SK" noProof="0" dirty="0"/>
              <a:t> skontroluje úložisko a rodinné členstvo. V </a:t>
            </a:r>
            <a:r>
              <a:rPr lang="sk-SK" noProof="0" dirty="0" err="1"/>
              <a:t>Gemini</a:t>
            </a:r>
            <a:r>
              <a:rPr lang="sk-SK" noProof="0" dirty="0"/>
              <a:t> overí dostupné modely a funkcie pre svoj vek a krajinu. Ak sa výhody nezobrazujú, obnovte stránku a znova skontrolujte účet. Člen nepotrebuje heslo správcu ani nové predplatné, aby čerpal oprávnené rodinné výhody. Nezamieňajte úspešný vstup do rodiny s aktiváciou zdieľania plánu. </a:t>
            </a:r>
            <a:r>
              <a:rPr lang="sk-SK" sz="1200" noProof="0" dirty="0">
                <a:solidFill>
                  <a:srgbClr val="18342F"/>
                </a:solidFill>
                <a:latin typeface="Aptos"/>
                <a:ea typeface="Aptos"/>
                <a:cs typeface="Aptos"/>
              </a:rPr>
              <a:t>Zobrazenie textu „PRO“ pri ikone/fotke profilu, znamená, že PRO účet pre daného </a:t>
            </a:r>
            <a:r>
              <a:rPr lang="sk-SK" sz="1200" noProof="0" dirty="0" err="1">
                <a:solidFill>
                  <a:srgbClr val="18342F"/>
                </a:solidFill>
                <a:latin typeface="Aptos"/>
                <a:ea typeface="Aptos"/>
                <a:cs typeface="Aptos"/>
              </a:rPr>
              <a:t>člana</a:t>
            </a:r>
            <a:r>
              <a:rPr lang="sk-SK" sz="1200" noProof="0" dirty="0">
                <a:solidFill>
                  <a:srgbClr val="18342F"/>
                </a:solidFill>
                <a:latin typeface="Aptos"/>
                <a:ea typeface="Aptos"/>
                <a:cs typeface="Aptos"/>
              </a:rPr>
              <a:t> rodiny bol aktivovaný.</a:t>
            </a:r>
            <a:endParaRPr lang="sk-SK" noProof="0" dirty="0"/>
          </a:p>
          <a:p>
            <a:endParaRPr lang="sk-SK" noProof="0" dirty="0"/>
          </a:p>
          <a:p>
            <a:r>
              <a:rPr lang="sk-SK" noProof="0" dirty="0"/>
              <a:t>Zdroje:</a:t>
            </a:r>
          </a:p>
          <a:p>
            <a:r>
              <a:rPr lang="sk-SK" noProof="0" dirty="0"/>
              <a:t>https://support.google.com/googleone/answer/9004015</a:t>
            </a:r>
          </a:p>
          <a:p>
            <a:r>
              <a:rPr lang="sk-SK" noProof="0" dirty="0"/>
              <a:t>https://support.google.com/googleone/answer/16476811</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Zdieľanie plánu správcovi neposkytuje prístup do Gmailu, Disku, Fotiek ani do vášho účtu Gemini. Každý účet má vlastný obsah a prihlásenie. Súbory a albumy sa stanú viditeľnými až pri samostatnom zdieľaní alebo prístupe do účtu či zariadenia. Aj konverzáciu Gemini možno vedome zdieľať verejným odkazom. Formulácia súkromné voči ostatným členom rodiny neznamená absolútnu anonymitu voči Googlu. Spracúvanie údajov Gemini určujú nastavenia aktivity a podmienky služby.</a:t>
            </a:r>
          </a:p>
          <a:p>
            <a:endParaRPr/>
          </a:p>
          <a:p>
            <a:r>
              <a:t>Fotografia: Andrew Neel, Unsplash. https://unsplash.com/photos/women-using-laptop-on-brown-wooden-table-fkalryO4dUI (Unsplash License).</a:t>
            </a:r>
          </a:p>
          <a:p>
            <a:endParaRPr/>
          </a:p>
          <a:p>
            <a:r>
              <a:rPr lang="sk-SK"/>
              <a:t>Zdroje:</a:t>
            </a:r>
            <a:endParaRPr/>
          </a:p>
          <a:p>
            <a:r>
              <a:t>https://support.google.com/googleone/answer/9004015</a:t>
            </a:r>
          </a:p>
          <a:p>
            <a:r>
              <a:t>https://support.google.com/gemini/answer/13743730</a:t>
            </a:r>
          </a:p>
          <a:p>
            <a:r>
              <a:t>https://support.google.com/gemini/answer/13594961</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Členovia skupiny môžu vidieť identifikačné údaje a množstvo čerpaného rodinného úložiska. Ak využívate rodinný spôsob platby v Google Play, správca dostáva potvrdenia o nákupoch touto metódou. Rodinná knižnica a ručne zdieľané albumy či dokumenty sú samostatné mechanizmy. Rodinné členstvo teda nie je záruka 100 % neviditeľnosti všetkých údajov. Pri účtoch detí navyše platia oprávnenia rodičovského dohľadu Family Link.</a:t>
            </a:r>
          </a:p>
          <a:p>
            <a:endParaRPr/>
          </a:p>
          <a:p>
            <a:r>
              <a:rPr lang="sk-SK"/>
              <a:t>Zdroje:</a:t>
            </a:r>
            <a:endParaRPr/>
          </a:p>
          <a:p>
            <a:r>
              <a:t>https://support.google.com/googleone/answer/6317858</a:t>
            </a:r>
          </a:p>
          <a:p>
            <a:r>
              <a:t>https://support.google.com/googleone/answer/9004015</a:t>
            </a:r>
          </a:p>
          <a:p>
            <a:r>
              <a:t>https://support.google.com/families/answer/16109150</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Používajte samostatné účty a chráňte ich prihlásenie. Na spoločnom počítači pomáhajú oddelené používateľské alebo prehliadačové profily. Neposielajte rodine heslo k účtu správcu. Pri zdieľaní konverzácie Gemini vzniká verejný odkaz, ktorý môžu príjemcovia poslať ďalej. V Gemini si pozrite nastavenia uchovávania aktivity a ochrany súkromia. Google upozorňuje, aby ste do konverzácií nevkladali dôverné informácie, ktoré nechcete sprístupniť kontrolórovi alebo použiť pri zlepšovaní služieb.</a:t>
            </a:r>
          </a:p>
          <a:p>
            <a:endParaRPr/>
          </a:p>
          <a:p>
            <a:r>
              <a:rPr lang="sk-SK"/>
              <a:t>Zdroje:</a:t>
            </a:r>
            <a:endParaRPr/>
          </a:p>
          <a:p>
            <a:r>
              <a:t>https://support.google.com/gemini/answer/13594961</a:t>
            </a:r>
          </a:p>
          <a:p>
            <a:r>
              <a:t>https://support.google.com/gemini/answer/13743730</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Pozvánku, ktorá vypršala, odošlite znovu. Pri chybe vstupu overte krajinu, osobný účet a obmedzenie zmeny rodiny. Pri chýbajúcom úložisku overte aktívny plán a zapnuté zdieľanie. Pri chýbajúcej AI overte, že ide o Google AI Pro a funkcia je dostupná pre daný účet. Pri dosiahnutí limitu počkajte na obnovenie podľa hlásenia služby. Existujúce vlastné predplatné člena sa samotným vstupom do rodiny nemusí zrušiť, jeho fakturáciu skontrolujte osobitne.</a:t>
            </a:r>
          </a:p>
          <a:p>
            <a:endParaRPr/>
          </a:p>
          <a:p>
            <a:r>
              <a:rPr lang="sk-SK"/>
              <a:t>Zdroje:</a:t>
            </a:r>
            <a:endParaRPr/>
          </a:p>
          <a:p>
            <a:r>
              <a:t>https://support.google.com/googleone/answer/6317858</a:t>
            </a:r>
          </a:p>
          <a:p>
            <a:r>
              <a:t>https://support.google.com/googleone/answer/9004015</a:t>
            </a:r>
          </a:p>
          <a:p>
            <a:r>
              <a:t>https://support.google.com/googleone/answer/16476811</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Na záver skontrolujte všetky štyri body. Ak správca prestane zdieľať alebo člen odíde, člen stratí rodinné výhody. Pri nedostatku vlastného úložiska zostane existujúci obsah zachovaný, ale nové ukladanie môže byť obmedzené. Rodina si má dohodnúť spotrebu priestoru a prípadných spoločných AI kreditov. Presný rozsah služieb overujte v aktuálnom Google One členstve.</a:t>
            </a:r>
          </a:p>
          <a:p>
            <a:endParaRPr/>
          </a:p>
          <a:p>
            <a:r>
              <a:rPr lang="sk-SK"/>
              <a:t>Zdroje:</a:t>
            </a:r>
            <a:endParaRPr/>
          </a:p>
          <a:p>
            <a:r>
              <a:t>https://support.google.com/googleone/answer/9004015</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noProof="0" dirty="0"/>
              <a:t>Všetky faktické údaje vychádzajú z oficiálnych stránok Google uvedených v poznámkach príslušných </a:t>
            </a:r>
            <a:r>
              <a:rPr lang="sk-SK" noProof="0" dirty="0" err="1"/>
              <a:t>slidov</a:t>
            </a:r>
            <a:r>
              <a:rPr lang="sk-SK" noProof="0" dirty="0"/>
              <a:t>. Fotografie sú reálne snímky z </a:t>
            </a:r>
            <a:r>
              <a:rPr lang="sk-SK" noProof="0" dirty="0" err="1"/>
              <a:t>Unsplash</a:t>
            </a:r>
            <a:r>
              <a:rPr lang="sk-SK" noProof="0" dirty="0"/>
              <a:t>, ich autori a adresy sú uvedené pri </a:t>
            </a:r>
            <a:r>
              <a:rPr lang="sk-SK" noProof="0" dirty="0" err="1"/>
              <a:t>slidoch</a:t>
            </a:r>
            <a:r>
              <a:rPr lang="sk-SK" noProof="0" dirty="0"/>
              <a:t>.</a:t>
            </a:r>
          </a:p>
          <a:p>
            <a:endParaRPr lang="sk-SK" noProof="0" dirty="0"/>
          </a:p>
          <a:p>
            <a:r>
              <a:rPr lang="sk-SK" noProof="0" dirty="0"/>
              <a:t>Zdroje:</a:t>
            </a:r>
          </a:p>
          <a:p>
            <a:r>
              <a:rPr lang="sk-SK" noProof="0" dirty="0"/>
              <a:t>https://one.google.com/intl/en/about/google-ai-plans/</a:t>
            </a:r>
          </a:p>
          <a:p>
            <a:r>
              <a:rPr lang="sk-SK" noProof="0" dirty="0"/>
              <a:t>https://support.google.com/families/answer/7103337</a:t>
            </a:r>
          </a:p>
          <a:p>
            <a:r>
              <a:rPr lang="sk-SK" noProof="0" dirty="0"/>
              <a:t>https://support.google.com/googleone/answer/6286986</a:t>
            </a:r>
          </a:p>
          <a:p>
            <a:r>
              <a:rPr lang="sk-SK" noProof="0" dirty="0"/>
              <a:t>https://support.google.com/googleone/answer/6317858</a:t>
            </a:r>
          </a:p>
          <a:p>
            <a:r>
              <a:rPr lang="sk-SK" noProof="0" dirty="0"/>
              <a:t>https://support.google.com/googleone/answer/9004015</a:t>
            </a:r>
          </a:p>
          <a:p>
            <a:r>
              <a:rPr lang="sk-SK" noProof="0" dirty="0"/>
              <a:t>https://support.google.com/googleone/answer/16476811</a:t>
            </a:r>
          </a:p>
          <a:p>
            <a:r>
              <a:rPr lang="sk-SK" noProof="0" dirty="0"/>
              <a:t>https://support.google.com/gemini/answer/13594961</a:t>
            </a:r>
          </a:p>
          <a:p>
            <a:r>
              <a:rPr lang="sk-SK" noProof="0" dirty="0"/>
              <a:t>https://support.google.com/gemini/answer/13743730</a:t>
            </a:r>
          </a:p>
          <a:p>
            <a:r>
              <a:rPr lang="sk-SK" noProof="0" dirty="0"/>
              <a:t>https://support.google.com/families/answer/16109150</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8" Type="http://schemas.openxmlformats.org/officeDocument/2006/relationships/hyperlink" Target="https://support.google.com/gemini/answer/13594961" TargetMode="External"/><Relationship Id="rId3" Type="http://schemas.openxmlformats.org/officeDocument/2006/relationships/hyperlink" Target="https://one.google.com/intl/en/about/google-ai-plans/" TargetMode="External"/><Relationship Id="rId7" Type="http://schemas.openxmlformats.org/officeDocument/2006/relationships/hyperlink" Target="https://support.google.com/googleone/answer/16476811" TargetMode="External"/><Relationship Id="rId2" Type="http://schemas.openxmlformats.org/officeDocument/2006/relationships/notesSlide" Target="../notesSlides/notesSlide30.xml"/><Relationship Id="rId1" Type="http://schemas.openxmlformats.org/officeDocument/2006/relationships/slideLayout" Target="../slideLayouts/slideLayout1.xml"/><Relationship Id="rId6" Type="http://schemas.openxmlformats.org/officeDocument/2006/relationships/hyperlink" Target="https://support.google.com/googleone/answer/9004015" TargetMode="External"/><Relationship Id="rId5" Type="http://schemas.openxmlformats.org/officeDocument/2006/relationships/hyperlink" Target="https://support.google.com/googleone/answer/6317858" TargetMode="External"/><Relationship Id="rId4" Type="http://schemas.openxmlformats.org/officeDocument/2006/relationships/hyperlink" Target="https://support.google.com/families/answer/7103337"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7F6F2"/>
        </a:solidFill>
        <a:effectLst/>
      </p:bgPr>
    </p:bg>
    <p:spTree>
      <p:nvGrpSpPr>
        <p:cNvPr id="1" name=""/>
        <p:cNvGrpSpPr/>
        <p:nvPr/>
      </p:nvGrpSpPr>
      <p:grpSpPr>
        <a:xfrm>
          <a:off x="0" y="0"/>
          <a:ext cx="0" cy="0"/>
          <a:chOff x="0" y="0"/>
          <a:chExt cx="0" cy="0"/>
        </a:xfrm>
      </p:grpSpPr>
      <p:sp>
        <p:nvSpPr>
          <p:cNvPr id="2" name="Obdĺžnik 1">
            <a:extLst>
              <a:ext uri="{FF2B5EF4-FFF2-40B4-BE49-F238E27FC236}">
                <a16:creationId xmlns:a16="http://schemas.microsoft.com/office/drawing/2014/main" id="{C9F56F0B-CE84-48DF-9CD7-A1D3EB5FB635}"/>
              </a:ext>
            </a:extLst>
          </p:cNvPr>
          <p:cNvSpPr>
            <a:spLocks noGrp="1"/>
          </p:cNvSpPr>
          <p:nvPr/>
        </p:nvSpPr>
        <p:spPr>
          <a:xfrm>
            <a:off x="685800" y="485775"/>
            <a:ext cx="7143750" cy="304800"/>
          </a:xfrm>
          <a:prstGeom prst="rect">
            <a:avLst/>
          </a:prstGeom>
          <a:noFill/>
          <a:ln w="0">
            <a:noFill/>
          </a:ln>
        </p:spPr>
        <p:txBody>
          <a:bodyPr>
            <a:noAutofit/>
          </a:bodyPr>
          <a:lstStyle/>
          <a:p>
            <a:pPr>
              <a:defRPr sz="1350" b="1">
                <a:solidFill>
                  <a:srgbClr val="386F5C"/>
                </a:solidFill>
                <a:latin typeface="Aptos"/>
                <a:ea typeface="Aptos"/>
                <a:cs typeface="Aptos"/>
              </a:defRPr>
            </a:pPr>
            <a:r>
              <a:rPr lang="sk-SK" sz="1350" b="1" noProof="0" dirty="0">
                <a:solidFill>
                  <a:srgbClr val="386F5C"/>
                </a:solidFill>
                <a:latin typeface="Aptos"/>
                <a:ea typeface="Aptos"/>
                <a:cs typeface="Aptos"/>
              </a:rPr>
              <a:t>PRAKTICKÝ SPRIEVODCA</a:t>
            </a:r>
          </a:p>
        </p:txBody>
      </p:sp>
      <p:sp>
        <p:nvSpPr>
          <p:cNvPr id="3" name="Obdĺžnik 2">
            <a:extLst>
              <a:ext uri="{FF2B5EF4-FFF2-40B4-BE49-F238E27FC236}">
                <a16:creationId xmlns:a16="http://schemas.microsoft.com/office/drawing/2014/main" id="{BE497847-E683-46DE-8CB2-148DE21154C9}"/>
              </a:ext>
            </a:extLst>
          </p:cNvPr>
          <p:cNvSpPr>
            <a:spLocks noGrp="1"/>
          </p:cNvSpPr>
          <p:nvPr/>
        </p:nvSpPr>
        <p:spPr>
          <a:xfrm>
            <a:off x="685800" y="962025"/>
            <a:ext cx="5905500" cy="1428750"/>
          </a:xfrm>
          <a:prstGeom prst="rect">
            <a:avLst/>
          </a:prstGeom>
          <a:noFill/>
          <a:ln w="0">
            <a:noFill/>
          </a:ln>
        </p:spPr>
        <p:txBody>
          <a:bodyPr>
            <a:noAutofit/>
          </a:bodyPr>
          <a:lstStyle/>
          <a:p>
            <a:pPr>
              <a:defRPr sz="3675" b="1">
                <a:solidFill>
                  <a:srgbClr val="18342F"/>
                </a:solidFill>
                <a:latin typeface="Aptos Display"/>
                <a:ea typeface="Aptos Display"/>
                <a:cs typeface="Aptos Display"/>
              </a:defRPr>
            </a:pPr>
            <a:r>
              <a:rPr lang="sk-SK" sz="3675" b="1" noProof="0" dirty="0">
                <a:solidFill>
                  <a:srgbClr val="18342F"/>
                </a:solidFill>
                <a:latin typeface="Aptos Display"/>
                <a:ea typeface="Aptos Display"/>
                <a:cs typeface="Aptos Display"/>
              </a:rPr>
              <a:t>Google rodina</a:t>
            </a:r>
          </a:p>
          <a:p>
            <a:pPr>
              <a:defRPr sz="3675" b="1">
                <a:solidFill>
                  <a:srgbClr val="18342F"/>
                </a:solidFill>
                <a:latin typeface="Aptos Display"/>
                <a:ea typeface="Aptos Display"/>
                <a:cs typeface="Aptos Display"/>
              </a:defRPr>
            </a:pPr>
            <a:r>
              <a:rPr lang="sk-SK" sz="3675" b="1" noProof="0" dirty="0">
                <a:solidFill>
                  <a:srgbClr val="18342F"/>
                </a:solidFill>
                <a:latin typeface="Aptos Display"/>
                <a:ea typeface="Aptos Display"/>
                <a:cs typeface="Aptos Display"/>
              </a:rPr>
              <a:t>a zdieľanie</a:t>
            </a:r>
          </a:p>
          <a:p>
            <a:pPr>
              <a:defRPr sz="3675" b="1">
                <a:solidFill>
                  <a:srgbClr val="18342F"/>
                </a:solidFill>
                <a:latin typeface="Aptos Display"/>
                <a:ea typeface="Aptos Display"/>
                <a:cs typeface="Aptos Display"/>
              </a:defRPr>
            </a:pPr>
            <a:r>
              <a:rPr lang="sk-SK" sz="3675" b="1" noProof="0" dirty="0">
                <a:solidFill>
                  <a:srgbClr val="18342F"/>
                </a:solidFill>
                <a:latin typeface="Aptos Display"/>
                <a:ea typeface="Aptos Display"/>
                <a:cs typeface="Aptos Display"/>
              </a:rPr>
              <a:t>Google AI Pro</a:t>
            </a:r>
          </a:p>
        </p:txBody>
      </p:sp>
      <p:sp>
        <p:nvSpPr>
          <p:cNvPr id="4" name="Obdĺžnik 3">
            <a:extLst>
              <a:ext uri="{FF2B5EF4-FFF2-40B4-BE49-F238E27FC236}">
                <a16:creationId xmlns:a16="http://schemas.microsoft.com/office/drawing/2014/main" id="{13BE9965-ABA2-4B13-85CB-52E356A5864B}"/>
              </a:ext>
            </a:extLst>
          </p:cNvPr>
          <p:cNvSpPr>
            <a:spLocks noGrp="1"/>
          </p:cNvSpPr>
          <p:nvPr/>
        </p:nvSpPr>
        <p:spPr>
          <a:xfrm>
            <a:off x="685800" y="2647950"/>
            <a:ext cx="5810250" cy="590550"/>
          </a:xfrm>
          <a:prstGeom prst="rect">
            <a:avLst/>
          </a:prstGeom>
          <a:noFill/>
          <a:ln w="0">
            <a:noFill/>
          </a:ln>
        </p:spPr>
        <p:txBody>
          <a:bodyPr>
            <a:noAutofit/>
          </a:bodyPr>
          <a:lstStyle/>
          <a:p>
            <a:pPr>
              <a:defRPr sz="2025" b="0">
                <a:solidFill>
                  <a:srgbClr val="18342F"/>
                </a:solidFill>
                <a:latin typeface="Aptos"/>
                <a:ea typeface="Aptos"/>
                <a:cs typeface="Aptos"/>
              </a:defRPr>
            </a:pPr>
            <a:r>
              <a:rPr lang="sk-SK" sz="2025" b="0" noProof="0" dirty="0">
                <a:solidFill>
                  <a:srgbClr val="18342F"/>
                </a:solidFill>
                <a:latin typeface="Aptos"/>
                <a:ea typeface="Aptos"/>
                <a:cs typeface="Aptos"/>
              </a:rPr>
              <a:t>5 TB úložiska + </a:t>
            </a:r>
            <a:r>
              <a:rPr lang="sk-SK" sz="2025" b="0" noProof="0" dirty="0" err="1">
                <a:solidFill>
                  <a:srgbClr val="18342F"/>
                </a:solidFill>
                <a:latin typeface="Aptos"/>
                <a:ea typeface="Aptos"/>
                <a:cs typeface="Aptos"/>
              </a:rPr>
              <a:t>Gemini</a:t>
            </a:r>
            <a:endParaRPr lang="sk-SK" sz="2025" b="0" noProof="0" dirty="0">
              <a:solidFill>
                <a:srgbClr val="18342F"/>
              </a:solidFill>
              <a:latin typeface="Aptos"/>
              <a:ea typeface="Aptos"/>
              <a:cs typeface="Aptos"/>
            </a:endParaRPr>
          </a:p>
        </p:txBody>
      </p:sp>
      <p:sp>
        <p:nvSpPr>
          <p:cNvPr id="5" name="Obdĺžnik 4">
            <a:extLst>
              <a:ext uri="{FF2B5EF4-FFF2-40B4-BE49-F238E27FC236}">
                <a16:creationId xmlns:a16="http://schemas.microsoft.com/office/drawing/2014/main" id="{8CDDDD1D-C87C-4C8E-B35D-992CB4190A92}"/>
              </a:ext>
            </a:extLst>
          </p:cNvPr>
          <p:cNvSpPr>
            <a:spLocks noGrp="1"/>
          </p:cNvSpPr>
          <p:nvPr/>
        </p:nvSpPr>
        <p:spPr>
          <a:xfrm>
            <a:off x="685800" y="3276600"/>
            <a:ext cx="5810250" cy="590550"/>
          </a:xfrm>
          <a:prstGeom prst="rect">
            <a:avLst/>
          </a:prstGeom>
          <a:noFill/>
          <a:ln w="0">
            <a:noFill/>
          </a:ln>
        </p:spPr>
        <p:txBody>
          <a:bodyPr>
            <a:noAutofit/>
          </a:bodyPr>
          <a:lstStyle/>
          <a:p>
            <a:pPr>
              <a:defRPr sz="2025" b="0">
                <a:solidFill>
                  <a:srgbClr val="18342F"/>
                </a:solidFill>
                <a:latin typeface="Aptos"/>
                <a:ea typeface="Aptos"/>
                <a:cs typeface="Aptos"/>
              </a:defRPr>
            </a:pPr>
            <a:r>
              <a:rPr lang="sk-SK" sz="2025" b="0" noProof="0" dirty="0">
                <a:solidFill>
                  <a:srgbClr val="18342F"/>
                </a:solidFill>
                <a:latin typeface="Aptos"/>
                <a:ea typeface="Aptos"/>
                <a:cs typeface="Aptos"/>
              </a:rPr>
              <a:t>Jedno predplatné, vlastné účty</a:t>
            </a:r>
          </a:p>
        </p:txBody>
      </p:sp>
      <p:sp>
        <p:nvSpPr>
          <p:cNvPr id="6" name="Obdĺžnik 5">
            <a:extLst>
              <a:ext uri="{FF2B5EF4-FFF2-40B4-BE49-F238E27FC236}">
                <a16:creationId xmlns:a16="http://schemas.microsoft.com/office/drawing/2014/main" id="{561CC018-0D82-48C2-969F-12A7AF9A9568}"/>
              </a:ext>
            </a:extLst>
          </p:cNvPr>
          <p:cNvSpPr>
            <a:spLocks noGrp="1"/>
          </p:cNvSpPr>
          <p:nvPr/>
        </p:nvSpPr>
        <p:spPr>
          <a:xfrm>
            <a:off x="605853" y="4353337"/>
            <a:ext cx="5810250" cy="571500"/>
          </a:xfrm>
          <a:prstGeom prst="rect">
            <a:avLst/>
          </a:prstGeom>
          <a:noFill/>
          <a:ln w="0">
            <a:noFill/>
          </a:ln>
        </p:spPr>
        <p:txBody>
          <a:bodyPr>
            <a:noAutofit/>
          </a:bodyPr>
          <a:lstStyle/>
          <a:p>
            <a:pPr>
              <a:defRPr sz="1500" b="0">
                <a:solidFill>
                  <a:srgbClr val="52645E"/>
                </a:solidFill>
                <a:latin typeface="Aptos"/>
                <a:ea typeface="Aptos"/>
                <a:cs typeface="Aptos"/>
              </a:defRPr>
            </a:pPr>
            <a:r>
              <a:rPr lang="sk-SK" sz="1500" b="0" noProof="0" dirty="0">
                <a:solidFill>
                  <a:srgbClr val="52645E"/>
                </a:solidFill>
                <a:latin typeface="Aptos"/>
                <a:ea typeface="Aptos"/>
                <a:cs typeface="Aptos"/>
              </a:rPr>
              <a:t>Web na počítači a aplikácia Google </a:t>
            </a:r>
            <a:r>
              <a:rPr lang="sk-SK" sz="1500" b="0" noProof="0" dirty="0" err="1">
                <a:solidFill>
                  <a:srgbClr val="52645E"/>
                </a:solidFill>
                <a:latin typeface="Aptos"/>
                <a:ea typeface="Aptos"/>
                <a:cs typeface="Aptos"/>
              </a:rPr>
              <a:t>One</a:t>
            </a:r>
            <a:endParaRPr lang="sk-SK" sz="1500" b="0" noProof="0" dirty="0">
              <a:solidFill>
                <a:srgbClr val="52645E"/>
              </a:solidFill>
              <a:latin typeface="Aptos"/>
              <a:ea typeface="Aptos"/>
              <a:cs typeface="Aptos"/>
            </a:endParaRPr>
          </a:p>
        </p:txBody>
      </p:sp>
      <p:pic>
        <p:nvPicPr>
          <p:cNvPr id="14" name="Obrázok 13"/>
          <p:cNvPicPr>
            <a:picLocks noChangeAspect="1"/>
          </p:cNvPicPr>
          <p:nvPr/>
        </p:nvPicPr>
        <p:blipFill>
          <a:blip r:embed="rId3"/>
          <a:srcRect l="21918" r="21918"/>
          <a:stretch>
            <a:fillRect/>
          </a:stretch>
        </p:blipFill>
        <p:spPr>
          <a:xfrm>
            <a:off x="7086600" y="0"/>
            <a:ext cx="5105400" cy="6858000"/>
          </a:xfrm>
          <a:prstGeom prst="rect">
            <a:avLst/>
          </a:prstGeom>
        </p:spPr>
      </p:pic>
      <p:sp>
        <p:nvSpPr>
          <p:cNvPr id="7" name="BlokTextu 6">
            <a:extLst>
              <a:ext uri="{FF2B5EF4-FFF2-40B4-BE49-F238E27FC236}">
                <a16:creationId xmlns:a16="http://schemas.microsoft.com/office/drawing/2014/main" id="{47A37C3E-835C-FF08-5DD9-C015C77A95D7}"/>
              </a:ext>
            </a:extLst>
          </p:cNvPr>
          <p:cNvSpPr txBox="1"/>
          <p:nvPr/>
        </p:nvSpPr>
        <p:spPr>
          <a:xfrm>
            <a:off x="5189095" y="6187559"/>
            <a:ext cx="1813810" cy="369332"/>
          </a:xfrm>
          <a:prstGeom prst="rect">
            <a:avLst/>
          </a:prstGeom>
          <a:noFill/>
        </p:spPr>
        <p:txBody>
          <a:bodyPr wrap="square" rtlCol="0">
            <a:spAutoFit/>
          </a:bodyPr>
          <a:lstStyle/>
          <a:p>
            <a:r>
              <a:rPr lang="sk-SK" noProof="0" dirty="0"/>
              <a:t>Miroslav Šebo</a:t>
            </a:r>
          </a:p>
        </p:txBody>
      </p:sp>
    </p:spTree>
    <p:extLst>
      <p:ext uri="{BB962C8B-B14F-4D97-AF65-F5344CB8AC3E}">
        <p14:creationId xmlns:p14="http://schemas.microsoft.com/office/powerpoint/2010/main" val="12793255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7F6F2"/>
        </a:solidFill>
        <a:effectLst/>
      </p:bgPr>
    </p:bg>
    <p:spTree>
      <p:nvGrpSpPr>
        <p:cNvPr id="1" name=""/>
        <p:cNvGrpSpPr/>
        <p:nvPr/>
      </p:nvGrpSpPr>
      <p:grpSpPr>
        <a:xfrm>
          <a:off x="0" y="0"/>
          <a:ext cx="0" cy="0"/>
          <a:chOff x="0" y="0"/>
          <a:chExt cx="0" cy="0"/>
        </a:xfrm>
      </p:grpSpPr>
      <p:sp>
        <p:nvSpPr>
          <p:cNvPr id="2" name="Obdĺžnik 1">
            <a:extLst>
              <a:ext uri="{FF2B5EF4-FFF2-40B4-BE49-F238E27FC236}">
                <a16:creationId xmlns:a16="http://schemas.microsoft.com/office/drawing/2014/main" id="{874798E0-2BA4-4E82-8845-46325C09E963}"/>
              </a:ext>
            </a:extLst>
          </p:cNvPr>
          <p:cNvSpPr>
            <a:spLocks noGrp="1"/>
          </p:cNvSpPr>
          <p:nvPr/>
        </p:nvSpPr>
        <p:spPr>
          <a:xfrm>
            <a:off x="685800" y="666750"/>
            <a:ext cx="5905500" cy="1428750"/>
          </a:xfrm>
          <a:prstGeom prst="rect">
            <a:avLst/>
          </a:prstGeom>
          <a:noFill/>
          <a:ln w="0">
            <a:noFill/>
          </a:ln>
        </p:spPr>
        <p:txBody>
          <a:bodyPr>
            <a:noAutofit/>
          </a:bodyPr>
          <a:lstStyle/>
          <a:p>
            <a:pPr>
              <a:defRPr sz="3675" b="1">
                <a:solidFill>
                  <a:srgbClr val="18342F"/>
                </a:solidFill>
                <a:latin typeface="Aptos"/>
                <a:ea typeface="Aptos"/>
                <a:cs typeface="Aptos"/>
              </a:defRPr>
            </a:pPr>
            <a:r>
              <a:rPr lang="sk-SK" sz="3675" b="1" noProof="0" dirty="0">
                <a:solidFill>
                  <a:srgbClr val="18342F"/>
                </a:solidFill>
                <a:latin typeface="Aptos Display"/>
                <a:ea typeface="Aptos"/>
                <a:cs typeface="Aptos"/>
              </a:rPr>
              <a:t>Čo je Google rodina</a:t>
            </a:r>
          </a:p>
        </p:txBody>
      </p:sp>
      <p:sp>
        <p:nvSpPr>
          <p:cNvPr id="3" name="Obdĺžnik 2">
            <a:extLst>
              <a:ext uri="{FF2B5EF4-FFF2-40B4-BE49-F238E27FC236}">
                <a16:creationId xmlns:a16="http://schemas.microsoft.com/office/drawing/2014/main" id="{6FF92BE6-EDFA-43BD-8B5C-49317A7A21C0}"/>
              </a:ext>
            </a:extLst>
          </p:cNvPr>
          <p:cNvSpPr>
            <a:spLocks noGrp="1"/>
          </p:cNvSpPr>
          <p:nvPr/>
        </p:nvSpPr>
        <p:spPr>
          <a:xfrm>
            <a:off x="685800" y="2428875"/>
            <a:ext cx="5524500" cy="1333500"/>
          </a:xfrm>
          <a:prstGeom prst="rect">
            <a:avLst/>
          </a:prstGeom>
          <a:noFill/>
          <a:ln w="0">
            <a:noFill/>
          </a:ln>
        </p:spPr>
        <p:txBody>
          <a:bodyPr>
            <a:noAutofit/>
          </a:bodyPr>
          <a:lstStyle/>
          <a:p>
            <a:pPr>
              <a:defRPr sz="7500" b="1">
                <a:solidFill>
                  <a:srgbClr val="18342F"/>
                </a:solidFill>
                <a:latin typeface="Aptos"/>
                <a:ea typeface="Aptos"/>
                <a:cs typeface="Aptos"/>
              </a:defRPr>
            </a:pPr>
            <a:r>
              <a:rPr lang="sk-SK" sz="7500" b="1" noProof="0" dirty="0">
                <a:solidFill>
                  <a:srgbClr val="18342F"/>
                </a:solidFill>
                <a:latin typeface="Aptos Display"/>
                <a:ea typeface="Aptos"/>
                <a:cs typeface="Aptos"/>
              </a:rPr>
              <a:t>1 + 5</a:t>
            </a:r>
          </a:p>
        </p:txBody>
      </p:sp>
      <p:sp>
        <p:nvSpPr>
          <p:cNvPr id="4" name="Obdĺžnik 3">
            <a:extLst>
              <a:ext uri="{FF2B5EF4-FFF2-40B4-BE49-F238E27FC236}">
                <a16:creationId xmlns:a16="http://schemas.microsoft.com/office/drawing/2014/main" id="{7F36DC59-FD4F-444F-BC76-AAB1393AB271}"/>
              </a:ext>
            </a:extLst>
          </p:cNvPr>
          <p:cNvSpPr>
            <a:spLocks noGrp="1"/>
          </p:cNvSpPr>
          <p:nvPr/>
        </p:nvSpPr>
        <p:spPr>
          <a:xfrm>
            <a:off x="685800" y="3762375"/>
            <a:ext cx="5810250" cy="590550"/>
          </a:xfrm>
          <a:prstGeom prst="rect">
            <a:avLst/>
          </a:prstGeom>
          <a:noFill/>
          <a:ln w="0">
            <a:noFill/>
          </a:ln>
        </p:spPr>
        <p:txBody>
          <a:bodyPr>
            <a:noAutofit/>
          </a:bodyPr>
          <a:lstStyle/>
          <a:p>
            <a:pPr>
              <a:defRPr sz="2025" b="0">
                <a:solidFill>
                  <a:srgbClr val="18342F"/>
                </a:solidFill>
                <a:latin typeface="Aptos"/>
                <a:ea typeface="Aptos"/>
                <a:cs typeface="Aptos"/>
              </a:defRPr>
            </a:pPr>
            <a:r>
              <a:rPr lang="sk-SK" sz="2025" b="0" noProof="0" dirty="0">
                <a:solidFill>
                  <a:srgbClr val="18342F"/>
                </a:solidFill>
                <a:latin typeface="Aptos"/>
                <a:ea typeface="Aptos"/>
                <a:cs typeface="Aptos"/>
              </a:rPr>
              <a:t>Jeden správca, najviac šesť ľudí</a:t>
            </a:r>
          </a:p>
        </p:txBody>
      </p:sp>
      <p:sp>
        <p:nvSpPr>
          <p:cNvPr id="5" name="Obdĺžnik 4">
            <a:extLst>
              <a:ext uri="{FF2B5EF4-FFF2-40B4-BE49-F238E27FC236}">
                <a16:creationId xmlns:a16="http://schemas.microsoft.com/office/drawing/2014/main" id="{8793E84C-6FD2-45FF-A788-DF8794B33E7B}"/>
              </a:ext>
            </a:extLst>
          </p:cNvPr>
          <p:cNvSpPr>
            <a:spLocks noGrp="1"/>
          </p:cNvSpPr>
          <p:nvPr/>
        </p:nvSpPr>
        <p:spPr>
          <a:xfrm>
            <a:off x="685800" y="4314825"/>
            <a:ext cx="5810250" cy="590550"/>
          </a:xfrm>
          <a:prstGeom prst="rect">
            <a:avLst/>
          </a:prstGeom>
          <a:noFill/>
          <a:ln w="0">
            <a:noFill/>
          </a:ln>
        </p:spPr>
        <p:txBody>
          <a:bodyPr>
            <a:noAutofit/>
          </a:bodyPr>
          <a:lstStyle/>
          <a:p>
            <a:pPr>
              <a:defRPr sz="2025" b="0">
                <a:solidFill>
                  <a:srgbClr val="18342F"/>
                </a:solidFill>
                <a:latin typeface="Aptos"/>
                <a:ea typeface="Aptos"/>
                <a:cs typeface="Aptos"/>
              </a:defRPr>
            </a:pPr>
            <a:r>
              <a:rPr lang="sk-SK" sz="2025" b="0" noProof="0" dirty="0">
                <a:solidFill>
                  <a:srgbClr val="18342F"/>
                </a:solidFill>
                <a:latin typeface="Aptos"/>
                <a:ea typeface="Aptos"/>
                <a:cs typeface="Aptos"/>
              </a:rPr>
              <a:t>Spoločné predplatné</a:t>
            </a:r>
          </a:p>
        </p:txBody>
      </p:sp>
      <p:sp>
        <p:nvSpPr>
          <p:cNvPr id="6" name="Obdĺžnik 5">
            <a:extLst>
              <a:ext uri="{FF2B5EF4-FFF2-40B4-BE49-F238E27FC236}">
                <a16:creationId xmlns:a16="http://schemas.microsoft.com/office/drawing/2014/main" id="{5605A919-76CB-44E4-8489-BDD20581D952}"/>
              </a:ext>
            </a:extLst>
          </p:cNvPr>
          <p:cNvSpPr>
            <a:spLocks noGrp="1"/>
          </p:cNvSpPr>
          <p:nvPr/>
        </p:nvSpPr>
        <p:spPr>
          <a:xfrm>
            <a:off x="685800" y="4867275"/>
            <a:ext cx="5810250" cy="590550"/>
          </a:xfrm>
          <a:prstGeom prst="rect">
            <a:avLst/>
          </a:prstGeom>
          <a:noFill/>
          <a:ln w="0">
            <a:noFill/>
          </a:ln>
        </p:spPr>
        <p:txBody>
          <a:bodyPr>
            <a:noAutofit/>
          </a:bodyPr>
          <a:lstStyle/>
          <a:p>
            <a:pPr>
              <a:defRPr sz="2025" b="0">
                <a:solidFill>
                  <a:srgbClr val="18342F"/>
                </a:solidFill>
                <a:latin typeface="Aptos"/>
                <a:ea typeface="Aptos"/>
                <a:cs typeface="Aptos"/>
              </a:defRPr>
            </a:pPr>
            <a:r>
              <a:rPr lang="sk-SK" sz="2025" b="0" noProof="0" dirty="0">
                <a:solidFill>
                  <a:srgbClr val="18342F"/>
                </a:solidFill>
                <a:latin typeface="Aptos"/>
                <a:ea typeface="Aptos"/>
                <a:cs typeface="Aptos"/>
              </a:rPr>
              <a:t>Každý má vlastný účet</a:t>
            </a:r>
          </a:p>
        </p:txBody>
      </p:sp>
      <p:pic>
        <p:nvPicPr>
          <p:cNvPr id="14" name="Obrázok 13" descr="Muž bozkávajúci uniformnú ženu s dojčatom"/>
          <p:cNvPicPr>
            <a:picLocks noChangeAspect="1"/>
          </p:cNvPicPr>
          <p:nvPr/>
        </p:nvPicPr>
        <p:blipFill rotWithShape="1">
          <a:blip r:embed="rId3">
            <a:extLst>
              <a:ext uri="{28A0092B-C50C-407E-A947-70E740481C1C}">
                <a14:useLocalDpi xmlns:a14="http://schemas.microsoft.com/office/drawing/2010/main" val="0"/>
              </a:ext>
            </a:extLst>
          </a:blip>
          <a:srcRect l="41326" r="9043"/>
          <a:stretch>
            <a:fillRect/>
          </a:stretch>
        </p:blipFill>
        <p:spPr>
          <a:xfrm>
            <a:off x="7086600" y="0"/>
            <a:ext cx="5105400" cy="6858000"/>
          </a:xfrm>
          <a:prstGeom prst="rect">
            <a:avLst/>
          </a:prstGeom>
        </p:spPr>
      </p:pic>
    </p:spTree>
    <p:extLst>
      <p:ext uri="{BB962C8B-B14F-4D97-AF65-F5344CB8AC3E}">
        <p14:creationId xmlns:p14="http://schemas.microsoft.com/office/powerpoint/2010/main" val="8961420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7F6F2"/>
        </a:solidFill>
        <a:effectLst/>
      </p:bgPr>
    </p:bg>
    <p:spTree>
      <p:nvGrpSpPr>
        <p:cNvPr id="1" name=""/>
        <p:cNvGrpSpPr/>
        <p:nvPr/>
      </p:nvGrpSpPr>
      <p:grpSpPr>
        <a:xfrm>
          <a:off x="0" y="0"/>
          <a:ext cx="0" cy="0"/>
          <a:chOff x="0" y="0"/>
          <a:chExt cx="0" cy="0"/>
        </a:xfrm>
      </p:grpSpPr>
      <p:sp>
        <p:nvSpPr>
          <p:cNvPr id="2" name="Obdĺžnik 1">
            <a:extLst>
              <a:ext uri="{FF2B5EF4-FFF2-40B4-BE49-F238E27FC236}">
                <a16:creationId xmlns:a16="http://schemas.microsoft.com/office/drawing/2014/main" id="{3E1E28FD-4742-4A23-BD6B-B7585176AA0C}"/>
              </a:ext>
            </a:extLst>
          </p:cNvPr>
          <p:cNvSpPr>
            <a:spLocks noGrp="1"/>
          </p:cNvSpPr>
          <p:nvPr/>
        </p:nvSpPr>
        <p:spPr>
          <a:xfrm>
            <a:off x="685800" y="666750"/>
            <a:ext cx="10477500" cy="1428750"/>
          </a:xfrm>
          <a:prstGeom prst="rect">
            <a:avLst/>
          </a:prstGeom>
          <a:noFill/>
          <a:ln w="0">
            <a:noFill/>
          </a:ln>
        </p:spPr>
        <p:txBody>
          <a:bodyPr>
            <a:noAutofit/>
          </a:bodyPr>
          <a:lstStyle/>
          <a:p>
            <a:pPr>
              <a:defRPr sz="4050" b="1">
                <a:solidFill>
                  <a:srgbClr val="18342F"/>
                </a:solidFill>
                <a:latin typeface="Aptos"/>
                <a:ea typeface="Aptos"/>
                <a:cs typeface="Aptos"/>
              </a:defRPr>
            </a:pPr>
            <a:r>
              <a:rPr lang="sk-SK" sz="4050" b="1" noProof="0" dirty="0">
                <a:solidFill>
                  <a:srgbClr val="18342F"/>
                </a:solidFill>
                <a:latin typeface="Aptos Display"/>
                <a:ea typeface="Aptos"/>
                <a:cs typeface="Aptos"/>
              </a:rPr>
              <a:t>Podmienky pred začiatkom</a:t>
            </a:r>
          </a:p>
        </p:txBody>
      </p:sp>
      <p:sp>
        <p:nvSpPr>
          <p:cNvPr id="3" name="Obdĺžnik 2">
            <a:extLst>
              <a:ext uri="{FF2B5EF4-FFF2-40B4-BE49-F238E27FC236}">
                <a16:creationId xmlns:a16="http://schemas.microsoft.com/office/drawing/2014/main" id="{1CB11D2C-C75E-4AAB-AD23-17721F7E84A7}"/>
              </a:ext>
            </a:extLst>
          </p:cNvPr>
          <p:cNvSpPr>
            <a:spLocks noGrp="1"/>
          </p:cNvSpPr>
          <p:nvPr/>
        </p:nvSpPr>
        <p:spPr>
          <a:xfrm>
            <a:off x="685800" y="2428875"/>
            <a:ext cx="10477500" cy="590550"/>
          </a:xfrm>
          <a:prstGeom prst="rect">
            <a:avLst/>
          </a:prstGeom>
          <a:noFill/>
          <a:ln w="0">
            <a:noFill/>
          </a:ln>
        </p:spPr>
        <p:txBody>
          <a:bodyPr>
            <a:noAutofit/>
          </a:bodyPr>
          <a:lstStyle/>
          <a:p>
            <a:pPr>
              <a:defRPr sz="2250" b="0">
                <a:solidFill>
                  <a:srgbClr val="18342F"/>
                </a:solidFill>
                <a:latin typeface="Aptos"/>
                <a:ea typeface="Aptos"/>
                <a:cs typeface="Aptos"/>
              </a:defRPr>
            </a:pPr>
            <a:r>
              <a:rPr lang="sk-SK" sz="2250" b="0" noProof="0" dirty="0">
                <a:solidFill>
                  <a:srgbClr val="18342F"/>
                </a:solidFill>
                <a:latin typeface="Aptos"/>
                <a:ea typeface="Aptos"/>
                <a:cs typeface="Aptos"/>
              </a:rPr>
              <a:t>Osobné účty Google</a:t>
            </a:r>
          </a:p>
        </p:txBody>
      </p:sp>
      <p:sp>
        <p:nvSpPr>
          <p:cNvPr id="4" name="Obdĺžnik 3">
            <a:extLst>
              <a:ext uri="{FF2B5EF4-FFF2-40B4-BE49-F238E27FC236}">
                <a16:creationId xmlns:a16="http://schemas.microsoft.com/office/drawing/2014/main" id="{4CEB5E89-C6D6-4A3E-A17D-093A4F37A316}"/>
              </a:ext>
            </a:extLst>
          </p:cNvPr>
          <p:cNvSpPr>
            <a:spLocks noGrp="1"/>
          </p:cNvSpPr>
          <p:nvPr/>
        </p:nvSpPr>
        <p:spPr>
          <a:xfrm>
            <a:off x="685800" y="3095625"/>
            <a:ext cx="10477500" cy="590550"/>
          </a:xfrm>
          <a:prstGeom prst="rect">
            <a:avLst/>
          </a:prstGeom>
          <a:noFill/>
          <a:ln w="0">
            <a:noFill/>
          </a:ln>
        </p:spPr>
        <p:txBody>
          <a:bodyPr>
            <a:noAutofit/>
          </a:bodyPr>
          <a:lstStyle/>
          <a:p>
            <a:pPr>
              <a:defRPr sz="2250" b="0">
                <a:solidFill>
                  <a:srgbClr val="18342F"/>
                </a:solidFill>
                <a:latin typeface="Aptos"/>
                <a:ea typeface="Aptos"/>
                <a:cs typeface="Aptos"/>
              </a:defRPr>
            </a:pPr>
            <a:r>
              <a:rPr lang="sk-SK" sz="2250" b="0" noProof="0" dirty="0">
                <a:solidFill>
                  <a:srgbClr val="18342F"/>
                </a:solidFill>
                <a:latin typeface="Aptos"/>
                <a:ea typeface="Aptos"/>
                <a:cs typeface="Aptos"/>
              </a:rPr>
              <a:t>Správca rodiny má aspoň 18 rokov</a:t>
            </a:r>
          </a:p>
        </p:txBody>
      </p:sp>
      <p:sp>
        <p:nvSpPr>
          <p:cNvPr id="5" name="Obdĺžnik 4">
            <a:extLst>
              <a:ext uri="{FF2B5EF4-FFF2-40B4-BE49-F238E27FC236}">
                <a16:creationId xmlns:a16="http://schemas.microsoft.com/office/drawing/2014/main" id="{E315C345-B02D-4549-B28A-8BF46EB4FAFE}"/>
              </a:ext>
            </a:extLst>
          </p:cNvPr>
          <p:cNvSpPr>
            <a:spLocks noGrp="1"/>
          </p:cNvSpPr>
          <p:nvPr/>
        </p:nvSpPr>
        <p:spPr>
          <a:xfrm>
            <a:off x="685800" y="3762375"/>
            <a:ext cx="10477500" cy="590550"/>
          </a:xfrm>
          <a:prstGeom prst="rect">
            <a:avLst/>
          </a:prstGeom>
          <a:noFill/>
          <a:ln w="0">
            <a:noFill/>
          </a:ln>
        </p:spPr>
        <p:txBody>
          <a:bodyPr>
            <a:noAutofit/>
          </a:bodyPr>
          <a:lstStyle/>
          <a:p>
            <a:pPr>
              <a:defRPr sz="2250" b="0">
                <a:solidFill>
                  <a:srgbClr val="18342F"/>
                </a:solidFill>
                <a:latin typeface="Aptos"/>
                <a:ea typeface="Aptos"/>
                <a:cs typeface="Aptos"/>
              </a:defRPr>
            </a:pPr>
            <a:r>
              <a:rPr lang="sk-SK" sz="2250" b="0" noProof="0" dirty="0">
                <a:solidFill>
                  <a:srgbClr val="18342F"/>
                </a:solidFill>
                <a:latin typeface="Aptos"/>
                <a:ea typeface="Aptos"/>
                <a:cs typeface="Aptos"/>
              </a:rPr>
              <a:t>Všetci žijú v rovnakej krajine</a:t>
            </a:r>
          </a:p>
        </p:txBody>
      </p:sp>
      <p:sp>
        <p:nvSpPr>
          <p:cNvPr id="6" name="Obdĺžnik 5">
            <a:extLst>
              <a:ext uri="{FF2B5EF4-FFF2-40B4-BE49-F238E27FC236}">
                <a16:creationId xmlns:a16="http://schemas.microsoft.com/office/drawing/2014/main" id="{54019CA8-47B9-4A2A-94EC-1E776B380045}"/>
              </a:ext>
            </a:extLst>
          </p:cNvPr>
          <p:cNvSpPr>
            <a:spLocks noGrp="1"/>
          </p:cNvSpPr>
          <p:nvPr/>
        </p:nvSpPr>
        <p:spPr>
          <a:xfrm>
            <a:off x="685800" y="4429125"/>
            <a:ext cx="10477500" cy="590550"/>
          </a:xfrm>
          <a:prstGeom prst="rect">
            <a:avLst/>
          </a:prstGeom>
          <a:noFill/>
          <a:ln w="0">
            <a:noFill/>
          </a:ln>
        </p:spPr>
        <p:txBody>
          <a:bodyPr>
            <a:noAutofit/>
          </a:bodyPr>
          <a:lstStyle/>
          <a:p>
            <a:pPr>
              <a:defRPr sz="2250" b="0">
                <a:solidFill>
                  <a:srgbClr val="18342F"/>
                </a:solidFill>
                <a:latin typeface="Aptos"/>
                <a:ea typeface="Aptos"/>
                <a:cs typeface="Aptos"/>
              </a:defRPr>
            </a:pPr>
            <a:r>
              <a:rPr lang="sk-SK" sz="2250" b="0" noProof="0" dirty="0">
                <a:solidFill>
                  <a:srgbClr val="18342F"/>
                </a:solidFill>
                <a:latin typeface="Aptos"/>
                <a:ea typeface="Aptos"/>
                <a:cs typeface="Aptos"/>
              </a:rPr>
              <a:t>Každý patrí iba do jednej rodiny</a:t>
            </a:r>
          </a:p>
        </p:txBody>
      </p:sp>
      <p:sp>
        <p:nvSpPr>
          <p:cNvPr id="7" name="Obdĺžnik 6">
            <a:extLst>
              <a:ext uri="{FF2B5EF4-FFF2-40B4-BE49-F238E27FC236}">
                <a16:creationId xmlns:a16="http://schemas.microsoft.com/office/drawing/2014/main" id="{5545E8D6-C418-437E-BADE-6F26B0A11946}"/>
              </a:ext>
            </a:extLst>
          </p:cNvPr>
          <p:cNvSpPr>
            <a:spLocks noGrp="1"/>
          </p:cNvSpPr>
          <p:nvPr/>
        </p:nvSpPr>
        <p:spPr>
          <a:xfrm>
            <a:off x="685800" y="5619750"/>
            <a:ext cx="10477500" cy="571500"/>
          </a:xfrm>
          <a:prstGeom prst="rect">
            <a:avLst/>
          </a:prstGeom>
          <a:noFill/>
          <a:ln w="0">
            <a:noFill/>
          </a:ln>
        </p:spPr>
        <p:txBody>
          <a:bodyPr>
            <a:noAutofit/>
          </a:bodyPr>
          <a:lstStyle/>
          <a:p>
            <a:pPr>
              <a:defRPr sz="1500" b="0">
                <a:solidFill>
                  <a:srgbClr val="52645E"/>
                </a:solidFill>
                <a:latin typeface="Aptos"/>
                <a:ea typeface="Aptos"/>
                <a:cs typeface="Aptos"/>
              </a:defRPr>
            </a:pPr>
            <a:r>
              <a:rPr lang="sk-SK" sz="1500" b="0" noProof="0" dirty="0">
                <a:solidFill>
                  <a:srgbClr val="52645E"/>
                </a:solidFill>
                <a:latin typeface="Aptos"/>
                <a:ea typeface="Aptos"/>
                <a:cs typeface="Aptos"/>
              </a:rPr>
              <a:t>Pri zmene rodiny môže platiť obmedzenie 12 mesiacov</a:t>
            </a:r>
          </a:p>
        </p:txBody>
      </p:sp>
    </p:spTree>
    <p:extLst>
      <p:ext uri="{BB962C8B-B14F-4D97-AF65-F5344CB8AC3E}">
        <p14:creationId xmlns:p14="http://schemas.microsoft.com/office/powerpoint/2010/main" val="8602973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7F6F2"/>
        </a:solidFill>
        <a:effectLst/>
      </p:bgPr>
    </p:bg>
    <p:spTree>
      <p:nvGrpSpPr>
        <p:cNvPr id="1" name="">
          <a:extLst>
            <a:ext uri="{FF2B5EF4-FFF2-40B4-BE49-F238E27FC236}">
              <a16:creationId xmlns:a16="http://schemas.microsoft.com/office/drawing/2014/main" id="{A63C26F9-F22B-4B96-E7E1-16A589A45FE6}"/>
            </a:ext>
          </a:extLst>
        </p:cNvPr>
        <p:cNvGrpSpPr/>
        <p:nvPr/>
      </p:nvGrpSpPr>
      <p:grpSpPr>
        <a:xfrm>
          <a:off x="0" y="0"/>
          <a:ext cx="0" cy="0"/>
          <a:chOff x="0" y="0"/>
          <a:chExt cx="0" cy="0"/>
        </a:xfrm>
      </p:grpSpPr>
      <p:sp>
        <p:nvSpPr>
          <p:cNvPr id="2" name="Obdĺžnik 1">
            <a:extLst>
              <a:ext uri="{FF2B5EF4-FFF2-40B4-BE49-F238E27FC236}">
                <a16:creationId xmlns:a16="http://schemas.microsoft.com/office/drawing/2014/main" id="{E0BDA41A-C46A-1A93-DC4D-29047D729ADF}"/>
              </a:ext>
            </a:extLst>
          </p:cNvPr>
          <p:cNvSpPr>
            <a:spLocks noGrp="1"/>
          </p:cNvSpPr>
          <p:nvPr/>
        </p:nvSpPr>
        <p:spPr>
          <a:xfrm>
            <a:off x="685800" y="485775"/>
            <a:ext cx="7143750" cy="304800"/>
          </a:xfrm>
          <a:prstGeom prst="rect">
            <a:avLst/>
          </a:prstGeom>
          <a:noFill/>
          <a:ln w="0">
            <a:noFill/>
          </a:ln>
        </p:spPr>
        <p:txBody>
          <a:bodyPr>
            <a:noAutofit/>
          </a:bodyPr>
          <a:lstStyle/>
          <a:p>
            <a:pPr>
              <a:defRPr sz="1350" b="1">
                <a:solidFill>
                  <a:srgbClr val="386F5C"/>
                </a:solidFill>
                <a:latin typeface="Aptos"/>
                <a:ea typeface="Aptos"/>
                <a:cs typeface="Aptos"/>
              </a:defRPr>
            </a:pPr>
            <a:r>
              <a:rPr lang="sk-SK" sz="1350" b="1" noProof="0" dirty="0">
                <a:solidFill>
                  <a:srgbClr val="386F5C"/>
                </a:solidFill>
                <a:latin typeface="Aptos"/>
                <a:ea typeface="Aptos"/>
                <a:cs typeface="Aptos"/>
              </a:rPr>
              <a:t>KROK 1</a:t>
            </a:r>
          </a:p>
        </p:txBody>
      </p:sp>
      <p:sp>
        <p:nvSpPr>
          <p:cNvPr id="3" name="Obdĺžnik 2">
            <a:extLst>
              <a:ext uri="{FF2B5EF4-FFF2-40B4-BE49-F238E27FC236}">
                <a16:creationId xmlns:a16="http://schemas.microsoft.com/office/drawing/2014/main" id="{E3C9BE41-E135-6EE0-353E-4A51105CB762}"/>
              </a:ext>
            </a:extLst>
          </p:cNvPr>
          <p:cNvSpPr>
            <a:spLocks noGrp="1"/>
          </p:cNvSpPr>
          <p:nvPr/>
        </p:nvSpPr>
        <p:spPr>
          <a:xfrm>
            <a:off x="685800" y="962025"/>
            <a:ext cx="5905500" cy="1428750"/>
          </a:xfrm>
          <a:prstGeom prst="rect">
            <a:avLst/>
          </a:prstGeom>
          <a:noFill/>
          <a:ln w="0">
            <a:noFill/>
          </a:ln>
        </p:spPr>
        <p:txBody>
          <a:bodyPr>
            <a:noAutofit/>
          </a:bodyPr>
          <a:lstStyle/>
          <a:p>
            <a:pPr>
              <a:defRPr sz="3675" b="1">
                <a:solidFill>
                  <a:srgbClr val="18342F"/>
                </a:solidFill>
                <a:latin typeface="Aptos"/>
                <a:ea typeface="Aptos"/>
                <a:cs typeface="Aptos"/>
              </a:defRPr>
            </a:pPr>
            <a:r>
              <a:rPr lang="sk-SK" sz="3675" b="1" noProof="0" dirty="0">
                <a:solidFill>
                  <a:srgbClr val="18342F"/>
                </a:solidFill>
                <a:latin typeface="Aptos Display"/>
                <a:ea typeface="Aptos"/>
                <a:cs typeface="Aptos"/>
              </a:rPr>
              <a:t>Vytvorenie</a:t>
            </a:r>
          </a:p>
          <a:p>
            <a:pPr>
              <a:defRPr sz="3675" b="1">
                <a:solidFill>
                  <a:srgbClr val="18342F"/>
                </a:solidFill>
                <a:latin typeface="Aptos"/>
                <a:ea typeface="Aptos"/>
                <a:cs typeface="Aptos"/>
              </a:defRPr>
            </a:pPr>
            <a:r>
              <a:rPr lang="sk-SK" sz="3675" b="1" noProof="0" dirty="0">
                <a:solidFill>
                  <a:srgbClr val="18342F"/>
                </a:solidFill>
                <a:latin typeface="Aptos Display"/>
                <a:ea typeface="Aptos"/>
                <a:cs typeface="Aptos"/>
              </a:rPr>
              <a:t>rodinnej skupiny</a:t>
            </a:r>
          </a:p>
        </p:txBody>
      </p:sp>
      <p:sp>
        <p:nvSpPr>
          <p:cNvPr id="4" name="Obdĺžnik 3">
            <a:extLst>
              <a:ext uri="{FF2B5EF4-FFF2-40B4-BE49-F238E27FC236}">
                <a16:creationId xmlns:a16="http://schemas.microsoft.com/office/drawing/2014/main" id="{52B03D57-1FFA-8C8C-3ECC-CE6E879FC188}"/>
              </a:ext>
            </a:extLst>
          </p:cNvPr>
          <p:cNvSpPr>
            <a:spLocks noGrp="1"/>
          </p:cNvSpPr>
          <p:nvPr/>
        </p:nvSpPr>
        <p:spPr>
          <a:xfrm>
            <a:off x="685800" y="2647950"/>
            <a:ext cx="5810250" cy="590550"/>
          </a:xfrm>
          <a:prstGeom prst="rect">
            <a:avLst/>
          </a:prstGeom>
          <a:noFill/>
          <a:ln w="0">
            <a:noFill/>
          </a:ln>
        </p:spPr>
        <p:txBody>
          <a:bodyPr>
            <a:noAutofit/>
          </a:bodyPr>
          <a:lstStyle/>
          <a:p>
            <a:pPr>
              <a:defRPr sz="2025" b="0">
                <a:solidFill>
                  <a:srgbClr val="18342F"/>
                </a:solidFill>
                <a:latin typeface="Aptos"/>
                <a:ea typeface="Aptos"/>
                <a:cs typeface="Aptos"/>
              </a:defRPr>
            </a:pPr>
            <a:r>
              <a:rPr lang="sk-SK" sz="2025" b="0" noProof="0" dirty="0">
                <a:solidFill>
                  <a:srgbClr val="18342F"/>
                </a:solidFill>
                <a:latin typeface="Aptos"/>
                <a:ea typeface="Aptos"/>
                <a:cs typeface="Aptos"/>
              </a:rPr>
              <a:t>1  Otvorte families.google.com</a:t>
            </a:r>
          </a:p>
        </p:txBody>
      </p:sp>
      <p:sp>
        <p:nvSpPr>
          <p:cNvPr id="5" name="Obdĺžnik 4">
            <a:extLst>
              <a:ext uri="{FF2B5EF4-FFF2-40B4-BE49-F238E27FC236}">
                <a16:creationId xmlns:a16="http://schemas.microsoft.com/office/drawing/2014/main" id="{5DCE7B1C-1BCE-7D9E-CBB2-7DC155951826}"/>
              </a:ext>
            </a:extLst>
          </p:cNvPr>
          <p:cNvSpPr>
            <a:spLocks noGrp="1"/>
          </p:cNvSpPr>
          <p:nvPr/>
        </p:nvSpPr>
        <p:spPr>
          <a:xfrm>
            <a:off x="685800" y="3276600"/>
            <a:ext cx="5810250" cy="590550"/>
          </a:xfrm>
          <a:prstGeom prst="rect">
            <a:avLst/>
          </a:prstGeom>
          <a:noFill/>
          <a:ln w="0">
            <a:noFill/>
          </a:ln>
        </p:spPr>
        <p:txBody>
          <a:bodyPr>
            <a:noAutofit/>
          </a:bodyPr>
          <a:lstStyle/>
          <a:p>
            <a:pPr>
              <a:defRPr sz="2025" b="0">
                <a:solidFill>
                  <a:srgbClr val="18342F"/>
                </a:solidFill>
                <a:latin typeface="Aptos"/>
                <a:ea typeface="Aptos"/>
                <a:cs typeface="Aptos"/>
              </a:defRPr>
            </a:pPr>
            <a:r>
              <a:rPr lang="sk-SK" sz="2025" b="0" noProof="0" dirty="0">
                <a:solidFill>
                  <a:srgbClr val="18342F"/>
                </a:solidFill>
                <a:latin typeface="Aptos"/>
                <a:ea typeface="Aptos"/>
                <a:cs typeface="Aptos"/>
              </a:rPr>
              <a:t>2  Prihláste sa ako budúci správca</a:t>
            </a:r>
          </a:p>
        </p:txBody>
      </p:sp>
      <p:sp>
        <p:nvSpPr>
          <p:cNvPr id="8" name="Obdĺžnik 7">
            <a:extLst>
              <a:ext uri="{FF2B5EF4-FFF2-40B4-BE49-F238E27FC236}">
                <a16:creationId xmlns:a16="http://schemas.microsoft.com/office/drawing/2014/main" id="{CF9BA18E-317E-33A8-2BA2-0061427FEDEA}"/>
              </a:ext>
            </a:extLst>
          </p:cNvPr>
          <p:cNvSpPr>
            <a:spLocks noGrp="1"/>
          </p:cNvSpPr>
          <p:nvPr/>
        </p:nvSpPr>
        <p:spPr>
          <a:xfrm>
            <a:off x="685800" y="5619750"/>
            <a:ext cx="5810250" cy="571500"/>
          </a:xfrm>
          <a:prstGeom prst="rect">
            <a:avLst/>
          </a:prstGeom>
          <a:noFill/>
          <a:ln w="0">
            <a:noFill/>
          </a:ln>
        </p:spPr>
        <p:txBody>
          <a:bodyPr>
            <a:noAutofit/>
          </a:bodyPr>
          <a:lstStyle/>
          <a:p>
            <a:pPr>
              <a:defRPr sz="1500" b="0">
                <a:solidFill>
                  <a:srgbClr val="52645E"/>
                </a:solidFill>
                <a:latin typeface="Aptos"/>
                <a:ea typeface="Aptos"/>
                <a:cs typeface="Aptos"/>
              </a:defRPr>
            </a:pPr>
            <a:r>
              <a:rPr lang="sk-SK" sz="1500" b="0" noProof="0" dirty="0">
                <a:solidFill>
                  <a:srgbClr val="52645E"/>
                </a:solidFill>
                <a:latin typeface="Aptos"/>
                <a:ea typeface="Aptos"/>
                <a:cs typeface="Aptos"/>
              </a:rPr>
              <a:t>Alternatívny vstup: g.co/</a:t>
            </a:r>
            <a:r>
              <a:rPr lang="sk-SK" sz="1500" b="0" noProof="0" dirty="0" err="1">
                <a:solidFill>
                  <a:srgbClr val="52645E"/>
                </a:solidFill>
                <a:latin typeface="Aptos"/>
                <a:ea typeface="Aptos"/>
                <a:cs typeface="Aptos"/>
              </a:rPr>
              <a:t>YourFamily</a:t>
            </a:r>
            <a:endParaRPr lang="sk-SK" sz="1500" b="0" noProof="0" dirty="0">
              <a:solidFill>
                <a:srgbClr val="52645E"/>
              </a:solidFill>
              <a:latin typeface="Aptos"/>
              <a:ea typeface="Aptos"/>
              <a:cs typeface="Aptos"/>
            </a:endParaRPr>
          </a:p>
        </p:txBody>
      </p:sp>
      <p:pic>
        <p:nvPicPr>
          <p:cNvPr id="10" name="Obrázok 9">
            <a:extLst>
              <a:ext uri="{FF2B5EF4-FFF2-40B4-BE49-F238E27FC236}">
                <a16:creationId xmlns:a16="http://schemas.microsoft.com/office/drawing/2014/main" id="{7E177490-CBCA-C795-B22B-5D189901DF27}"/>
              </a:ext>
            </a:extLst>
          </p:cNvPr>
          <p:cNvPicPr>
            <a:picLocks noChangeAspect="1"/>
          </p:cNvPicPr>
          <p:nvPr/>
        </p:nvPicPr>
        <p:blipFill>
          <a:blip r:embed="rId3"/>
          <a:stretch>
            <a:fillRect/>
          </a:stretch>
        </p:blipFill>
        <p:spPr>
          <a:xfrm>
            <a:off x="4674269" y="2543175"/>
            <a:ext cx="7433510" cy="2881587"/>
          </a:xfrm>
          <a:prstGeom prst="rect">
            <a:avLst/>
          </a:prstGeom>
        </p:spPr>
      </p:pic>
    </p:spTree>
    <p:extLst>
      <p:ext uri="{BB962C8B-B14F-4D97-AF65-F5344CB8AC3E}">
        <p14:creationId xmlns:p14="http://schemas.microsoft.com/office/powerpoint/2010/main" val="6807072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7F6F2"/>
        </a:solidFill>
        <a:effectLst/>
      </p:bgPr>
    </p:bg>
    <p:spTree>
      <p:nvGrpSpPr>
        <p:cNvPr id="1" name="">
          <a:extLst>
            <a:ext uri="{FF2B5EF4-FFF2-40B4-BE49-F238E27FC236}">
              <a16:creationId xmlns:a16="http://schemas.microsoft.com/office/drawing/2014/main" id="{07AD076E-32E5-B873-D82D-E86FD7076395}"/>
            </a:ext>
          </a:extLst>
        </p:cNvPr>
        <p:cNvGrpSpPr/>
        <p:nvPr/>
      </p:nvGrpSpPr>
      <p:grpSpPr>
        <a:xfrm>
          <a:off x="0" y="0"/>
          <a:ext cx="0" cy="0"/>
          <a:chOff x="0" y="0"/>
          <a:chExt cx="0" cy="0"/>
        </a:xfrm>
      </p:grpSpPr>
      <p:sp>
        <p:nvSpPr>
          <p:cNvPr id="2" name="Obdĺžnik 1">
            <a:extLst>
              <a:ext uri="{FF2B5EF4-FFF2-40B4-BE49-F238E27FC236}">
                <a16:creationId xmlns:a16="http://schemas.microsoft.com/office/drawing/2014/main" id="{4C414E8C-B99C-3883-D5BD-146C4D98B7E3}"/>
              </a:ext>
            </a:extLst>
          </p:cNvPr>
          <p:cNvSpPr>
            <a:spLocks noGrp="1"/>
          </p:cNvSpPr>
          <p:nvPr/>
        </p:nvSpPr>
        <p:spPr>
          <a:xfrm>
            <a:off x="685800" y="485775"/>
            <a:ext cx="7143750" cy="304800"/>
          </a:xfrm>
          <a:prstGeom prst="rect">
            <a:avLst/>
          </a:prstGeom>
          <a:noFill/>
          <a:ln w="0">
            <a:noFill/>
          </a:ln>
        </p:spPr>
        <p:txBody>
          <a:bodyPr>
            <a:noAutofit/>
          </a:bodyPr>
          <a:lstStyle/>
          <a:p>
            <a:pPr>
              <a:defRPr sz="1350" b="1">
                <a:solidFill>
                  <a:srgbClr val="386F5C"/>
                </a:solidFill>
                <a:latin typeface="Aptos"/>
                <a:ea typeface="Aptos"/>
                <a:cs typeface="Aptos"/>
              </a:defRPr>
            </a:pPr>
            <a:r>
              <a:rPr lang="sk-SK" sz="1350" b="1" noProof="0" dirty="0">
                <a:solidFill>
                  <a:srgbClr val="386F5C"/>
                </a:solidFill>
                <a:latin typeface="Aptos"/>
                <a:ea typeface="Aptos"/>
                <a:cs typeface="Aptos"/>
              </a:rPr>
              <a:t>KROK 1</a:t>
            </a:r>
          </a:p>
        </p:txBody>
      </p:sp>
      <p:sp>
        <p:nvSpPr>
          <p:cNvPr id="3" name="Obdĺžnik 2">
            <a:extLst>
              <a:ext uri="{FF2B5EF4-FFF2-40B4-BE49-F238E27FC236}">
                <a16:creationId xmlns:a16="http://schemas.microsoft.com/office/drawing/2014/main" id="{18612A6A-2EA2-C41B-3E0A-D8F3168E993C}"/>
              </a:ext>
            </a:extLst>
          </p:cNvPr>
          <p:cNvSpPr>
            <a:spLocks noGrp="1"/>
          </p:cNvSpPr>
          <p:nvPr/>
        </p:nvSpPr>
        <p:spPr>
          <a:xfrm>
            <a:off x="685800" y="962025"/>
            <a:ext cx="5905500" cy="1428750"/>
          </a:xfrm>
          <a:prstGeom prst="rect">
            <a:avLst/>
          </a:prstGeom>
          <a:noFill/>
          <a:ln w="0">
            <a:noFill/>
          </a:ln>
        </p:spPr>
        <p:txBody>
          <a:bodyPr>
            <a:noAutofit/>
          </a:bodyPr>
          <a:lstStyle/>
          <a:p>
            <a:pPr>
              <a:defRPr sz="3675" b="1">
                <a:solidFill>
                  <a:srgbClr val="18342F"/>
                </a:solidFill>
                <a:latin typeface="Aptos"/>
                <a:ea typeface="Aptos"/>
                <a:cs typeface="Aptos"/>
              </a:defRPr>
            </a:pPr>
            <a:r>
              <a:rPr lang="sk-SK" sz="3675" b="1" noProof="0" dirty="0">
                <a:solidFill>
                  <a:srgbClr val="18342F"/>
                </a:solidFill>
                <a:latin typeface="Aptos Display"/>
                <a:ea typeface="Aptos"/>
                <a:cs typeface="Aptos"/>
              </a:rPr>
              <a:t>Vytvorenie</a:t>
            </a:r>
          </a:p>
          <a:p>
            <a:pPr>
              <a:defRPr sz="3675" b="1">
                <a:solidFill>
                  <a:srgbClr val="18342F"/>
                </a:solidFill>
                <a:latin typeface="Aptos"/>
                <a:ea typeface="Aptos"/>
                <a:cs typeface="Aptos"/>
              </a:defRPr>
            </a:pPr>
            <a:r>
              <a:rPr lang="sk-SK" sz="3675" b="1" noProof="0" dirty="0">
                <a:solidFill>
                  <a:srgbClr val="18342F"/>
                </a:solidFill>
                <a:latin typeface="Aptos Display"/>
                <a:ea typeface="Aptos"/>
                <a:cs typeface="Aptos"/>
              </a:rPr>
              <a:t>rodinnej skupiny</a:t>
            </a:r>
          </a:p>
        </p:txBody>
      </p:sp>
      <p:sp>
        <p:nvSpPr>
          <p:cNvPr id="8" name="Obdĺžnik 7">
            <a:extLst>
              <a:ext uri="{FF2B5EF4-FFF2-40B4-BE49-F238E27FC236}">
                <a16:creationId xmlns:a16="http://schemas.microsoft.com/office/drawing/2014/main" id="{6F8D3702-CF17-3A27-D11A-2B74CC5D93CE}"/>
              </a:ext>
            </a:extLst>
          </p:cNvPr>
          <p:cNvSpPr>
            <a:spLocks noGrp="1"/>
          </p:cNvSpPr>
          <p:nvPr/>
        </p:nvSpPr>
        <p:spPr>
          <a:xfrm>
            <a:off x="685800" y="5619750"/>
            <a:ext cx="5810250" cy="571500"/>
          </a:xfrm>
          <a:prstGeom prst="rect">
            <a:avLst/>
          </a:prstGeom>
          <a:noFill/>
          <a:ln w="0">
            <a:noFill/>
          </a:ln>
        </p:spPr>
        <p:txBody>
          <a:bodyPr>
            <a:noAutofit/>
          </a:bodyPr>
          <a:lstStyle/>
          <a:p>
            <a:pPr>
              <a:defRPr sz="1500" b="0">
                <a:solidFill>
                  <a:srgbClr val="52645E"/>
                </a:solidFill>
                <a:latin typeface="Aptos"/>
                <a:ea typeface="Aptos"/>
                <a:cs typeface="Aptos"/>
              </a:defRPr>
            </a:pPr>
            <a:r>
              <a:rPr lang="sk-SK" sz="1500" b="0" noProof="0" dirty="0">
                <a:solidFill>
                  <a:srgbClr val="52645E"/>
                </a:solidFill>
                <a:latin typeface="Aptos"/>
                <a:ea typeface="Aptos"/>
                <a:cs typeface="Aptos"/>
              </a:rPr>
              <a:t>Alternatívny vstup: g.co/</a:t>
            </a:r>
            <a:r>
              <a:rPr lang="sk-SK" sz="1500" b="0" noProof="0" dirty="0" err="1">
                <a:solidFill>
                  <a:srgbClr val="52645E"/>
                </a:solidFill>
                <a:latin typeface="Aptos"/>
                <a:ea typeface="Aptos"/>
                <a:cs typeface="Aptos"/>
              </a:rPr>
              <a:t>YourFamily</a:t>
            </a:r>
            <a:endParaRPr lang="sk-SK" sz="1500" b="0" noProof="0" dirty="0">
              <a:solidFill>
                <a:srgbClr val="52645E"/>
              </a:solidFill>
              <a:latin typeface="Aptos"/>
              <a:ea typeface="Aptos"/>
              <a:cs typeface="Aptos"/>
            </a:endParaRPr>
          </a:p>
        </p:txBody>
      </p:sp>
      <p:sp>
        <p:nvSpPr>
          <p:cNvPr id="7" name="Obdĺžnik 6">
            <a:extLst>
              <a:ext uri="{FF2B5EF4-FFF2-40B4-BE49-F238E27FC236}">
                <a16:creationId xmlns:a16="http://schemas.microsoft.com/office/drawing/2014/main" id="{FCF5EA9E-EE20-9D98-6180-5131D2F47524}"/>
              </a:ext>
            </a:extLst>
          </p:cNvPr>
          <p:cNvSpPr>
            <a:spLocks noGrp="1"/>
          </p:cNvSpPr>
          <p:nvPr/>
        </p:nvSpPr>
        <p:spPr>
          <a:xfrm>
            <a:off x="685800" y="3688693"/>
            <a:ext cx="5810250" cy="590550"/>
          </a:xfrm>
          <a:prstGeom prst="rect">
            <a:avLst/>
          </a:prstGeom>
          <a:noFill/>
          <a:ln w="0">
            <a:noFill/>
          </a:ln>
        </p:spPr>
        <p:txBody>
          <a:bodyPr>
            <a:noAutofit/>
          </a:bodyPr>
          <a:lstStyle/>
          <a:p>
            <a:pPr>
              <a:defRPr sz="2025" b="0">
                <a:solidFill>
                  <a:srgbClr val="18342F"/>
                </a:solidFill>
                <a:latin typeface="Aptos"/>
                <a:ea typeface="Aptos"/>
                <a:cs typeface="Aptos"/>
              </a:defRPr>
            </a:pPr>
            <a:r>
              <a:rPr lang="sk-SK" sz="2025" b="0" noProof="0" dirty="0">
                <a:solidFill>
                  <a:srgbClr val="18342F"/>
                </a:solidFill>
                <a:latin typeface="Aptos"/>
                <a:ea typeface="Aptos"/>
                <a:cs typeface="Aptos"/>
              </a:rPr>
              <a:t>3  Zvoľte vytvorenie skupiny</a:t>
            </a:r>
          </a:p>
        </p:txBody>
      </p:sp>
      <p:pic>
        <p:nvPicPr>
          <p:cNvPr id="11" name="Obrázok 10">
            <a:extLst>
              <a:ext uri="{FF2B5EF4-FFF2-40B4-BE49-F238E27FC236}">
                <a16:creationId xmlns:a16="http://schemas.microsoft.com/office/drawing/2014/main" id="{2E1C7624-3316-CD5A-5986-C633AE485EEC}"/>
              </a:ext>
            </a:extLst>
          </p:cNvPr>
          <p:cNvPicPr>
            <a:picLocks noChangeAspect="1"/>
          </p:cNvPicPr>
          <p:nvPr/>
        </p:nvPicPr>
        <p:blipFill>
          <a:blip r:embed="rId3"/>
          <a:stretch>
            <a:fillRect/>
          </a:stretch>
        </p:blipFill>
        <p:spPr>
          <a:xfrm>
            <a:off x="4797476" y="485775"/>
            <a:ext cx="6903847" cy="5823284"/>
          </a:xfrm>
          <a:prstGeom prst="rect">
            <a:avLst/>
          </a:prstGeom>
        </p:spPr>
      </p:pic>
    </p:spTree>
    <p:extLst>
      <p:ext uri="{BB962C8B-B14F-4D97-AF65-F5344CB8AC3E}">
        <p14:creationId xmlns:p14="http://schemas.microsoft.com/office/powerpoint/2010/main" val="27880214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7F6F2"/>
        </a:solidFill>
        <a:effectLst/>
      </p:bgPr>
    </p:bg>
    <p:spTree>
      <p:nvGrpSpPr>
        <p:cNvPr id="1" name="">
          <a:extLst>
            <a:ext uri="{FF2B5EF4-FFF2-40B4-BE49-F238E27FC236}">
              <a16:creationId xmlns:a16="http://schemas.microsoft.com/office/drawing/2014/main" id="{2AD165F8-C376-B7B2-1B7D-EAF10915E565}"/>
            </a:ext>
          </a:extLst>
        </p:cNvPr>
        <p:cNvGrpSpPr/>
        <p:nvPr/>
      </p:nvGrpSpPr>
      <p:grpSpPr>
        <a:xfrm>
          <a:off x="0" y="0"/>
          <a:ext cx="0" cy="0"/>
          <a:chOff x="0" y="0"/>
          <a:chExt cx="0" cy="0"/>
        </a:xfrm>
      </p:grpSpPr>
      <p:sp>
        <p:nvSpPr>
          <p:cNvPr id="2" name="Obdĺžnik 1">
            <a:extLst>
              <a:ext uri="{FF2B5EF4-FFF2-40B4-BE49-F238E27FC236}">
                <a16:creationId xmlns:a16="http://schemas.microsoft.com/office/drawing/2014/main" id="{BBFC7E63-B122-6827-A005-2306FF38031E}"/>
              </a:ext>
            </a:extLst>
          </p:cNvPr>
          <p:cNvSpPr>
            <a:spLocks noGrp="1"/>
          </p:cNvSpPr>
          <p:nvPr/>
        </p:nvSpPr>
        <p:spPr>
          <a:xfrm>
            <a:off x="685800" y="485775"/>
            <a:ext cx="7143750" cy="304800"/>
          </a:xfrm>
          <a:prstGeom prst="rect">
            <a:avLst/>
          </a:prstGeom>
          <a:noFill/>
          <a:ln w="0">
            <a:noFill/>
          </a:ln>
        </p:spPr>
        <p:txBody>
          <a:bodyPr>
            <a:noAutofit/>
          </a:bodyPr>
          <a:lstStyle/>
          <a:p>
            <a:pPr>
              <a:defRPr sz="1350" b="1">
                <a:solidFill>
                  <a:srgbClr val="386F5C"/>
                </a:solidFill>
                <a:latin typeface="Aptos"/>
                <a:ea typeface="Aptos"/>
                <a:cs typeface="Aptos"/>
              </a:defRPr>
            </a:pPr>
            <a:r>
              <a:rPr lang="sk-SK" sz="1350" b="1" noProof="0" dirty="0">
                <a:solidFill>
                  <a:srgbClr val="386F5C"/>
                </a:solidFill>
                <a:latin typeface="Aptos"/>
                <a:ea typeface="Aptos"/>
                <a:cs typeface="Aptos"/>
              </a:rPr>
              <a:t>KROK 1</a:t>
            </a:r>
          </a:p>
        </p:txBody>
      </p:sp>
      <p:sp>
        <p:nvSpPr>
          <p:cNvPr id="3" name="Obdĺžnik 2">
            <a:extLst>
              <a:ext uri="{FF2B5EF4-FFF2-40B4-BE49-F238E27FC236}">
                <a16:creationId xmlns:a16="http://schemas.microsoft.com/office/drawing/2014/main" id="{705D635E-016B-4BE9-859F-7D4A49E01544}"/>
              </a:ext>
            </a:extLst>
          </p:cNvPr>
          <p:cNvSpPr>
            <a:spLocks noGrp="1"/>
          </p:cNvSpPr>
          <p:nvPr/>
        </p:nvSpPr>
        <p:spPr>
          <a:xfrm>
            <a:off x="685800" y="962025"/>
            <a:ext cx="5905500" cy="1428750"/>
          </a:xfrm>
          <a:prstGeom prst="rect">
            <a:avLst/>
          </a:prstGeom>
          <a:noFill/>
          <a:ln w="0">
            <a:noFill/>
          </a:ln>
        </p:spPr>
        <p:txBody>
          <a:bodyPr>
            <a:noAutofit/>
          </a:bodyPr>
          <a:lstStyle/>
          <a:p>
            <a:pPr>
              <a:defRPr sz="3675" b="1">
                <a:solidFill>
                  <a:srgbClr val="18342F"/>
                </a:solidFill>
                <a:latin typeface="Aptos"/>
                <a:ea typeface="Aptos"/>
                <a:cs typeface="Aptos"/>
              </a:defRPr>
            </a:pPr>
            <a:r>
              <a:rPr lang="sk-SK" sz="3675" b="1" noProof="0" dirty="0">
                <a:solidFill>
                  <a:srgbClr val="18342F"/>
                </a:solidFill>
                <a:latin typeface="Aptos Display"/>
                <a:ea typeface="Aptos"/>
                <a:cs typeface="Aptos"/>
              </a:rPr>
              <a:t>Vytvorenie</a:t>
            </a:r>
          </a:p>
          <a:p>
            <a:pPr>
              <a:defRPr sz="3675" b="1">
                <a:solidFill>
                  <a:srgbClr val="18342F"/>
                </a:solidFill>
                <a:latin typeface="Aptos"/>
                <a:ea typeface="Aptos"/>
                <a:cs typeface="Aptos"/>
              </a:defRPr>
            </a:pPr>
            <a:r>
              <a:rPr lang="sk-SK" sz="3675" b="1" noProof="0" dirty="0">
                <a:solidFill>
                  <a:srgbClr val="18342F"/>
                </a:solidFill>
                <a:latin typeface="Aptos Display"/>
                <a:ea typeface="Aptos"/>
                <a:cs typeface="Aptos"/>
              </a:rPr>
              <a:t>rodinnej skupiny</a:t>
            </a:r>
          </a:p>
        </p:txBody>
      </p:sp>
      <p:sp>
        <p:nvSpPr>
          <p:cNvPr id="8" name="Obdĺžnik 7">
            <a:extLst>
              <a:ext uri="{FF2B5EF4-FFF2-40B4-BE49-F238E27FC236}">
                <a16:creationId xmlns:a16="http://schemas.microsoft.com/office/drawing/2014/main" id="{C45A3029-1197-0A37-648B-20C4D9C62B8C}"/>
              </a:ext>
            </a:extLst>
          </p:cNvPr>
          <p:cNvSpPr>
            <a:spLocks noGrp="1"/>
          </p:cNvSpPr>
          <p:nvPr/>
        </p:nvSpPr>
        <p:spPr>
          <a:xfrm>
            <a:off x="685800" y="5619750"/>
            <a:ext cx="5810250" cy="571500"/>
          </a:xfrm>
          <a:prstGeom prst="rect">
            <a:avLst/>
          </a:prstGeom>
          <a:noFill/>
          <a:ln w="0">
            <a:noFill/>
          </a:ln>
        </p:spPr>
        <p:txBody>
          <a:bodyPr>
            <a:noAutofit/>
          </a:bodyPr>
          <a:lstStyle/>
          <a:p>
            <a:pPr>
              <a:defRPr sz="1500" b="0">
                <a:solidFill>
                  <a:srgbClr val="52645E"/>
                </a:solidFill>
                <a:latin typeface="Aptos"/>
                <a:ea typeface="Aptos"/>
                <a:cs typeface="Aptos"/>
              </a:defRPr>
            </a:pPr>
            <a:r>
              <a:rPr lang="sk-SK" sz="1500" b="0" noProof="0" dirty="0">
                <a:solidFill>
                  <a:srgbClr val="52645E"/>
                </a:solidFill>
                <a:latin typeface="Aptos"/>
                <a:ea typeface="Aptos"/>
                <a:cs typeface="Aptos"/>
              </a:rPr>
              <a:t>Alternatívny vstup: g.co/</a:t>
            </a:r>
            <a:r>
              <a:rPr lang="sk-SK" sz="1500" b="0" noProof="0" dirty="0" err="1">
                <a:solidFill>
                  <a:srgbClr val="52645E"/>
                </a:solidFill>
                <a:latin typeface="Aptos"/>
                <a:ea typeface="Aptos"/>
                <a:cs typeface="Aptos"/>
              </a:rPr>
              <a:t>YourFamily</a:t>
            </a:r>
            <a:endParaRPr lang="sk-SK" sz="1500" b="0" noProof="0" dirty="0">
              <a:solidFill>
                <a:srgbClr val="52645E"/>
              </a:solidFill>
              <a:latin typeface="Aptos"/>
              <a:ea typeface="Aptos"/>
              <a:cs typeface="Aptos"/>
            </a:endParaRPr>
          </a:p>
        </p:txBody>
      </p:sp>
      <p:pic>
        <p:nvPicPr>
          <p:cNvPr id="11" name="Obrázok 10">
            <a:extLst>
              <a:ext uri="{FF2B5EF4-FFF2-40B4-BE49-F238E27FC236}">
                <a16:creationId xmlns:a16="http://schemas.microsoft.com/office/drawing/2014/main" id="{FE422B3E-829D-35C9-CC1A-523F57656425}"/>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883875" y="485775"/>
            <a:ext cx="6731048" cy="5823284"/>
          </a:xfrm>
          <a:prstGeom prst="rect">
            <a:avLst/>
          </a:prstGeom>
        </p:spPr>
      </p:pic>
      <p:sp>
        <p:nvSpPr>
          <p:cNvPr id="5" name="Obdĺžnik 4">
            <a:extLst>
              <a:ext uri="{FF2B5EF4-FFF2-40B4-BE49-F238E27FC236}">
                <a16:creationId xmlns:a16="http://schemas.microsoft.com/office/drawing/2014/main" id="{E79AE7F4-0C79-E645-BDB4-6718A193F030}"/>
              </a:ext>
            </a:extLst>
          </p:cNvPr>
          <p:cNvSpPr>
            <a:spLocks noGrp="1"/>
          </p:cNvSpPr>
          <p:nvPr/>
        </p:nvSpPr>
        <p:spPr>
          <a:xfrm>
            <a:off x="685800" y="3709987"/>
            <a:ext cx="5810250" cy="590550"/>
          </a:xfrm>
          <a:prstGeom prst="rect">
            <a:avLst/>
          </a:prstGeom>
          <a:noFill/>
          <a:ln w="0">
            <a:noFill/>
          </a:ln>
        </p:spPr>
        <p:txBody>
          <a:bodyPr>
            <a:noAutofit/>
          </a:bodyPr>
          <a:lstStyle/>
          <a:p>
            <a:pPr>
              <a:defRPr sz="2025" b="0">
                <a:solidFill>
                  <a:srgbClr val="18342F"/>
                </a:solidFill>
                <a:latin typeface="Aptos"/>
                <a:ea typeface="Aptos"/>
                <a:cs typeface="Aptos"/>
              </a:defRPr>
            </a:pPr>
            <a:r>
              <a:rPr lang="sk-SK" sz="2025" b="0" noProof="0" dirty="0">
                <a:solidFill>
                  <a:srgbClr val="18342F"/>
                </a:solidFill>
                <a:latin typeface="Aptos"/>
                <a:ea typeface="Aptos"/>
                <a:cs typeface="Aptos"/>
              </a:rPr>
              <a:t>4  Potvrďte rolu správcu</a:t>
            </a:r>
          </a:p>
        </p:txBody>
      </p:sp>
    </p:spTree>
    <p:extLst>
      <p:ext uri="{BB962C8B-B14F-4D97-AF65-F5344CB8AC3E}">
        <p14:creationId xmlns:p14="http://schemas.microsoft.com/office/powerpoint/2010/main" val="28497757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7F6F2"/>
        </a:solidFill>
        <a:effectLst/>
      </p:bgPr>
    </p:bg>
    <p:spTree>
      <p:nvGrpSpPr>
        <p:cNvPr id="1" name=""/>
        <p:cNvGrpSpPr/>
        <p:nvPr/>
      </p:nvGrpSpPr>
      <p:grpSpPr>
        <a:xfrm>
          <a:off x="0" y="0"/>
          <a:ext cx="0" cy="0"/>
          <a:chOff x="0" y="0"/>
          <a:chExt cx="0" cy="0"/>
        </a:xfrm>
      </p:grpSpPr>
      <p:sp>
        <p:nvSpPr>
          <p:cNvPr id="2" name="Obdĺžnik 1">
            <a:extLst>
              <a:ext uri="{FF2B5EF4-FFF2-40B4-BE49-F238E27FC236}">
                <a16:creationId xmlns:a16="http://schemas.microsoft.com/office/drawing/2014/main" id="{7B9BD1A7-452C-4F34-99FE-033C41607445}"/>
              </a:ext>
            </a:extLst>
          </p:cNvPr>
          <p:cNvSpPr>
            <a:spLocks noGrp="1"/>
          </p:cNvSpPr>
          <p:nvPr/>
        </p:nvSpPr>
        <p:spPr>
          <a:xfrm>
            <a:off x="685800" y="485775"/>
            <a:ext cx="7143750" cy="304800"/>
          </a:xfrm>
          <a:prstGeom prst="rect">
            <a:avLst/>
          </a:prstGeom>
          <a:noFill/>
          <a:ln w="0">
            <a:noFill/>
          </a:ln>
        </p:spPr>
        <p:txBody>
          <a:bodyPr>
            <a:noAutofit/>
          </a:bodyPr>
          <a:lstStyle/>
          <a:p>
            <a:pPr>
              <a:defRPr sz="1350" b="1">
                <a:solidFill>
                  <a:srgbClr val="386F5C"/>
                </a:solidFill>
                <a:latin typeface="Aptos"/>
                <a:ea typeface="Aptos"/>
                <a:cs typeface="Aptos"/>
              </a:defRPr>
            </a:pPr>
            <a:r>
              <a:rPr lang="sk-SK" sz="1350" b="1" noProof="0" dirty="0">
                <a:solidFill>
                  <a:srgbClr val="386F5C"/>
                </a:solidFill>
                <a:latin typeface="Aptos"/>
                <a:ea typeface="Aptos"/>
                <a:cs typeface="Aptos"/>
              </a:rPr>
              <a:t>KROK 2</a:t>
            </a:r>
          </a:p>
        </p:txBody>
      </p:sp>
      <p:sp>
        <p:nvSpPr>
          <p:cNvPr id="3" name="Obdĺžnik 2">
            <a:extLst>
              <a:ext uri="{FF2B5EF4-FFF2-40B4-BE49-F238E27FC236}">
                <a16:creationId xmlns:a16="http://schemas.microsoft.com/office/drawing/2014/main" id="{739C739A-6B2F-4668-A62A-39010925FD1E}"/>
              </a:ext>
            </a:extLst>
          </p:cNvPr>
          <p:cNvSpPr>
            <a:spLocks noGrp="1"/>
          </p:cNvSpPr>
          <p:nvPr/>
        </p:nvSpPr>
        <p:spPr>
          <a:xfrm>
            <a:off x="685800" y="962025"/>
            <a:ext cx="10477500" cy="1428750"/>
          </a:xfrm>
          <a:prstGeom prst="rect">
            <a:avLst/>
          </a:prstGeom>
          <a:noFill/>
          <a:ln w="0">
            <a:noFill/>
          </a:ln>
        </p:spPr>
        <p:txBody>
          <a:bodyPr>
            <a:noAutofit/>
          </a:bodyPr>
          <a:lstStyle/>
          <a:p>
            <a:pPr>
              <a:defRPr sz="4050" b="1">
                <a:solidFill>
                  <a:srgbClr val="18342F"/>
                </a:solidFill>
                <a:latin typeface="Aptos"/>
                <a:ea typeface="Aptos"/>
                <a:cs typeface="Aptos"/>
              </a:defRPr>
            </a:pPr>
            <a:r>
              <a:rPr lang="sk-SK" sz="4050" b="1" noProof="0" dirty="0">
                <a:solidFill>
                  <a:srgbClr val="18342F"/>
                </a:solidFill>
                <a:latin typeface="Aptos Display"/>
                <a:ea typeface="Aptos"/>
                <a:cs typeface="Aptos"/>
              </a:rPr>
              <a:t>Pozvanie členov e-mailom</a:t>
            </a:r>
          </a:p>
        </p:txBody>
      </p:sp>
      <p:sp>
        <p:nvSpPr>
          <p:cNvPr id="4" name="Obdĺžnik 3">
            <a:extLst>
              <a:ext uri="{FF2B5EF4-FFF2-40B4-BE49-F238E27FC236}">
                <a16:creationId xmlns:a16="http://schemas.microsoft.com/office/drawing/2014/main" id="{1E4361BE-5445-482A-A271-D7B00C7B1C5E}"/>
              </a:ext>
            </a:extLst>
          </p:cNvPr>
          <p:cNvSpPr>
            <a:spLocks noGrp="1"/>
          </p:cNvSpPr>
          <p:nvPr/>
        </p:nvSpPr>
        <p:spPr>
          <a:xfrm>
            <a:off x="685800" y="2647950"/>
            <a:ext cx="10477500" cy="590550"/>
          </a:xfrm>
          <a:prstGeom prst="rect">
            <a:avLst/>
          </a:prstGeom>
          <a:noFill/>
          <a:ln w="0">
            <a:noFill/>
          </a:ln>
        </p:spPr>
        <p:txBody>
          <a:bodyPr>
            <a:noAutofit/>
          </a:bodyPr>
          <a:lstStyle/>
          <a:p>
            <a:pPr>
              <a:defRPr sz="2250" b="0">
                <a:solidFill>
                  <a:srgbClr val="18342F"/>
                </a:solidFill>
                <a:latin typeface="Aptos"/>
                <a:ea typeface="Aptos"/>
                <a:cs typeface="Aptos"/>
              </a:defRPr>
            </a:pPr>
            <a:r>
              <a:rPr lang="sk-SK" sz="2250" b="0" noProof="0" dirty="0">
                <a:solidFill>
                  <a:srgbClr val="18342F"/>
                </a:solidFill>
                <a:latin typeface="Aptos"/>
                <a:ea typeface="Aptos"/>
                <a:cs typeface="Aptos"/>
              </a:rPr>
              <a:t>1  V rodine zvoľte „Odoslať pozvánky“</a:t>
            </a:r>
          </a:p>
        </p:txBody>
      </p:sp>
      <p:sp>
        <p:nvSpPr>
          <p:cNvPr id="5" name="Obdĺžnik 4">
            <a:extLst>
              <a:ext uri="{FF2B5EF4-FFF2-40B4-BE49-F238E27FC236}">
                <a16:creationId xmlns:a16="http://schemas.microsoft.com/office/drawing/2014/main" id="{75F80218-CEAD-4596-A420-2199E18880B2}"/>
              </a:ext>
            </a:extLst>
          </p:cNvPr>
          <p:cNvSpPr>
            <a:spLocks noGrp="1"/>
          </p:cNvSpPr>
          <p:nvPr/>
        </p:nvSpPr>
        <p:spPr>
          <a:xfrm>
            <a:off x="685800" y="3314700"/>
            <a:ext cx="10477500" cy="590550"/>
          </a:xfrm>
          <a:prstGeom prst="rect">
            <a:avLst/>
          </a:prstGeom>
          <a:noFill/>
          <a:ln w="0">
            <a:noFill/>
          </a:ln>
        </p:spPr>
        <p:txBody>
          <a:bodyPr>
            <a:noAutofit/>
          </a:bodyPr>
          <a:lstStyle/>
          <a:p>
            <a:pPr>
              <a:defRPr sz="2250" b="0">
                <a:solidFill>
                  <a:srgbClr val="18342F"/>
                </a:solidFill>
                <a:latin typeface="Aptos"/>
                <a:ea typeface="Aptos"/>
                <a:cs typeface="Aptos"/>
              </a:defRPr>
            </a:pPr>
            <a:r>
              <a:rPr lang="sk-SK" sz="2250" b="0" noProof="0" dirty="0">
                <a:solidFill>
                  <a:srgbClr val="18342F"/>
                </a:solidFill>
                <a:latin typeface="Aptos"/>
                <a:ea typeface="Aptos"/>
                <a:cs typeface="Aptos"/>
              </a:rPr>
              <a:t>2  Zadajte osobný e-mail člena</a:t>
            </a:r>
          </a:p>
        </p:txBody>
      </p:sp>
      <p:sp>
        <p:nvSpPr>
          <p:cNvPr id="6" name="Obdĺžnik 5">
            <a:extLst>
              <a:ext uri="{FF2B5EF4-FFF2-40B4-BE49-F238E27FC236}">
                <a16:creationId xmlns:a16="http://schemas.microsoft.com/office/drawing/2014/main" id="{A8FAE16C-7C82-4962-93A8-3CB1F7401564}"/>
              </a:ext>
            </a:extLst>
          </p:cNvPr>
          <p:cNvSpPr>
            <a:spLocks noGrp="1"/>
          </p:cNvSpPr>
          <p:nvPr/>
        </p:nvSpPr>
        <p:spPr>
          <a:xfrm>
            <a:off x="685800" y="3981450"/>
            <a:ext cx="10477500" cy="590550"/>
          </a:xfrm>
          <a:prstGeom prst="rect">
            <a:avLst/>
          </a:prstGeom>
          <a:noFill/>
          <a:ln w="0">
            <a:noFill/>
          </a:ln>
        </p:spPr>
        <p:txBody>
          <a:bodyPr>
            <a:noAutofit/>
          </a:bodyPr>
          <a:lstStyle/>
          <a:p>
            <a:pPr>
              <a:defRPr sz="2250" b="0">
                <a:solidFill>
                  <a:srgbClr val="18342F"/>
                </a:solidFill>
                <a:latin typeface="Aptos"/>
                <a:ea typeface="Aptos"/>
                <a:cs typeface="Aptos"/>
              </a:defRPr>
            </a:pPr>
            <a:r>
              <a:rPr lang="sk-SK" sz="2250" b="0" noProof="0" dirty="0">
                <a:solidFill>
                  <a:srgbClr val="18342F"/>
                </a:solidFill>
                <a:latin typeface="Aptos"/>
                <a:ea typeface="Aptos"/>
                <a:cs typeface="Aptos"/>
              </a:rPr>
              <a:t>3  Zvoľte „Odoslať“</a:t>
            </a:r>
          </a:p>
        </p:txBody>
      </p:sp>
      <p:sp>
        <p:nvSpPr>
          <p:cNvPr id="7" name="Obdĺžnik 6">
            <a:extLst>
              <a:ext uri="{FF2B5EF4-FFF2-40B4-BE49-F238E27FC236}">
                <a16:creationId xmlns:a16="http://schemas.microsoft.com/office/drawing/2014/main" id="{377D89CE-89C8-480D-AFF8-EE326F64A6B7}"/>
              </a:ext>
            </a:extLst>
          </p:cNvPr>
          <p:cNvSpPr>
            <a:spLocks noGrp="1"/>
          </p:cNvSpPr>
          <p:nvPr/>
        </p:nvSpPr>
        <p:spPr>
          <a:xfrm>
            <a:off x="685800" y="4648200"/>
            <a:ext cx="10477500" cy="590550"/>
          </a:xfrm>
          <a:prstGeom prst="rect">
            <a:avLst/>
          </a:prstGeom>
          <a:noFill/>
          <a:ln w="0">
            <a:noFill/>
          </a:ln>
        </p:spPr>
        <p:txBody>
          <a:bodyPr>
            <a:noAutofit/>
          </a:bodyPr>
          <a:lstStyle/>
          <a:p>
            <a:pPr>
              <a:defRPr sz="2250" b="0">
                <a:solidFill>
                  <a:srgbClr val="18342F"/>
                </a:solidFill>
                <a:latin typeface="Aptos"/>
                <a:ea typeface="Aptos"/>
                <a:cs typeface="Aptos"/>
              </a:defRPr>
            </a:pPr>
            <a:r>
              <a:rPr lang="sk-SK" sz="2250" b="0" noProof="0" dirty="0">
                <a:solidFill>
                  <a:srgbClr val="18342F"/>
                </a:solidFill>
                <a:latin typeface="Aptos"/>
                <a:ea typeface="Aptos"/>
                <a:cs typeface="Aptos"/>
              </a:rPr>
              <a:t>4  Počkajte na prijatie pozvánky</a:t>
            </a:r>
          </a:p>
        </p:txBody>
      </p:sp>
      <p:sp>
        <p:nvSpPr>
          <p:cNvPr id="8" name="Obdĺžnik 7">
            <a:extLst>
              <a:ext uri="{FF2B5EF4-FFF2-40B4-BE49-F238E27FC236}">
                <a16:creationId xmlns:a16="http://schemas.microsoft.com/office/drawing/2014/main" id="{7D78D40C-5F90-4357-9865-F92AC49F9ACB}"/>
              </a:ext>
            </a:extLst>
          </p:cNvPr>
          <p:cNvSpPr>
            <a:spLocks noGrp="1"/>
          </p:cNvSpPr>
          <p:nvPr/>
        </p:nvSpPr>
        <p:spPr>
          <a:xfrm>
            <a:off x="685800" y="5619750"/>
            <a:ext cx="10477500" cy="571500"/>
          </a:xfrm>
          <a:prstGeom prst="rect">
            <a:avLst/>
          </a:prstGeom>
          <a:noFill/>
          <a:ln w="0">
            <a:noFill/>
          </a:ln>
        </p:spPr>
        <p:txBody>
          <a:bodyPr>
            <a:noAutofit/>
          </a:bodyPr>
          <a:lstStyle/>
          <a:p>
            <a:pPr>
              <a:defRPr sz="1500" b="0">
                <a:solidFill>
                  <a:srgbClr val="52645E"/>
                </a:solidFill>
                <a:latin typeface="Aptos"/>
                <a:ea typeface="Aptos"/>
                <a:cs typeface="Aptos"/>
              </a:defRPr>
            </a:pPr>
            <a:r>
              <a:rPr lang="sk-SK" sz="1500" b="0" noProof="0" dirty="0" err="1">
                <a:solidFill>
                  <a:srgbClr val="52645E"/>
                </a:solidFill>
                <a:latin typeface="Aptos"/>
                <a:ea typeface="Aptos"/>
                <a:cs typeface="Aptos"/>
              </a:rPr>
              <a:t>Send</a:t>
            </a:r>
            <a:r>
              <a:rPr lang="sk-SK" sz="1500" b="0" noProof="0" dirty="0">
                <a:solidFill>
                  <a:srgbClr val="52645E"/>
                </a:solidFill>
                <a:latin typeface="Aptos"/>
                <a:ea typeface="Aptos"/>
                <a:cs typeface="Aptos"/>
              </a:rPr>
              <a:t> </a:t>
            </a:r>
            <a:r>
              <a:rPr lang="sk-SK" sz="1500" b="0" noProof="0" dirty="0" err="1">
                <a:solidFill>
                  <a:srgbClr val="52645E"/>
                </a:solidFill>
                <a:latin typeface="Aptos"/>
                <a:ea typeface="Aptos"/>
                <a:cs typeface="Aptos"/>
              </a:rPr>
              <a:t>invitations</a:t>
            </a:r>
            <a:r>
              <a:rPr lang="sk-SK" sz="1500" b="0" noProof="0" dirty="0">
                <a:solidFill>
                  <a:srgbClr val="52645E"/>
                </a:solidFill>
                <a:latin typeface="Aptos"/>
                <a:ea typeface="Aptos"/>
                <a:cs typeface="Aptos"/>
              </a:rPr>
              <a:t> / </a:t>
            </a:r>
            <a:r>
              <a:rPr lang="sk-SK" sz="1500" b="0" noProof="0" dirty="0" err="1">
                <a:solidFill>
                  <a:srgbClr val="52645E"/>
                </a:solidFill>
                <a:latin typeface="Aptos"/>
                <a:ea typeface="Aptos"/>
                <a:cs typeface="Aptos"/>
              </a:rPr>
              <a:t>Send</a:t>
            </a:r>
            <a:r>
              <a:rPr lang="sk-SK" sz="1500" b="0" noProof="0" dirty="0">
                <a:solidFill>
                  <a:srgbClr val="52645E"/>
                </a:solidFill>
                <a:latin typeface="Aptos"/>
                <a:ea typeface="Aptos"/>
                <a:cs typeface="Aptos"/>
              </a:rPr>
              <a:t> v anglickom rozhraní</a:t>
            </a:r>
          </a:p>
        </p:txBody>
      </p:sp>
    </p:spTree>
    <p:extLst>
      <p:ext uri="{BB962C8B-B14F-4D97-AF65-F5344CB8AC3E}">
        <p14:creationId xmlns:p14="http://schemas.microsoft.com/office/powerpoint/2010/main" val="4975840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dĺžnik 6">
            <a:extLst>
              <a:ext uri="{FF2B5EF4-FFF2-40B4-BE49-F238E27FC236}">
                <a16:creationId xmlns:a16="http://schemas.microsoft.com/office/drawing/2014/main" id="{6AB4FF72-B336-450C-B728-BE8648923922}"/>
              </a:ext>
            </a:extLst>
          </p:cNvPr>
          <p:cNvSpPr>
            <a:spLocks noGrp="1"/>
          </p:cNvSpPr>
          <p:nvPr/>
        </p:nvSpPr>
        <p:spPr>
          <a:xfrm>
            <a:off x="685800" y="685800"/>
            <a:ext cx="10572750" cy="1285875"/>
          </a:xfrm>
          <a:prstGeom prst="rect">
            <a:avLst/>
          </a:prstGeom>
          <a:noFill/>
          <a:ln w="0">
            <a:noFill/>
          </a:ln>
        </p:spPr>
        <p:txBody>
          <a:bodyPr>
            <a:noAutofit/>
          </a:bodyPr>
          <a:lstStyle/>
          <a:p>
            <a:pPr>
              <a:buNone/>
              <a:defRPr sz="3600" b="1">
                <a:solidFill>
                  <a:srgbClr val="18342F"/>
                </a:solidFill>
                <a:latin typeface="Aptos"/>
                <a:ea typeface="Aptos"/>
                <a:cs typeface="Aptos"/>
              </a:defRPr>
            </a:pPr>
            <a:r>
              <a:rPr lang="sk-SK" sz="3600" b="1" noProof="0" dirty="0">
                <a:solidFill>
                  <a:srgbClr val="18342F"/>
                </a:solidFill>
                <a:latin typeface="Aptos Display"/>
                <a:ea typeface="Aptos"/>
                <a:cs typeface="Aptos"/>
              </a:rPr>
              <a:t>Pridanie člena 1: správny účet</a:t>
            </a:r>
          </a:p>
        </p:txBody>
      </p:sp>
      <p:sp>
        <p:nvSpPr>
          <p:cNvPr id="2" name="Obdĺžnik 1">
            <a:extLst>
              <a:ext uri="{FF2B5EF4-FFF2-40B4-BE49-F238E27FC236}">
                <a16:creationId xmlns:a16="http://schemas.microsoft.com/office/drawing/2014/main" id="{504E3615-7BD1-4613-AAA6-9470CC4BB321}"/>
              </a:ext>
            </a:extLst>
          </p:cNvPr>
          <p:cNvSpPr>
            <a:spLocks noGrp="1"/>
          </p:cNvSpPr>
          <p:nvPr/>
        </p:nvSpPr>
        <p:spPr>
          <a:xfrm>
            <a:off x="685800" y="2457450"/>
            <a:ext cx="10477500" cy="647700"/>
          </a:xfrm>
          <a:prstGeom prst="rect">
            <a:avLst/>
          </a:prstGeom>
          <a:noFill/>
          <a:ln w="0">
            <a:noFill/>
          </a:ln>
        </p:spPr>
        <p:txBody>
          <a:bodyPr>
            <a:noAutofit/>
          </a:bodyPr>
          <a:lstStyle/>
          <a:p>
            <a:pPr>
              <a:buNone/>
              <a:defRPr sz="2250" b="0">
                <a:solidFill>
                  <a:srgbClr val="18342F"/>
                </a:solidFill>
                <a:latin typeface="Aptos"/>
                <a:ea typeface="Aptos"/>
                <a:cs typeface="Aptos"/>
              </a:defRPr>
            </a:pPr>
            <a:r>
              <a:rPr lang="sk-SK" sz="2250" b="0" noProof="0" dirty="0">
                <a:solidFill>
                  <a:srgbClr val="18342F"/>
                </a:solidFill>
                <a:latin typeface="Aptos"/>
                <a:ea typeface="Aptos"/>
                <a:cs typeface="Aptos"/>
              </a:rPr>
              <a:t>1  Otvorte families.google.com</a:t>
            </a:r>
          </a:p>
        </p:txBody>
      </p:sp>
      <p:sp>
        <p:nvSpPr>
          <p:cNvPr id="3" name="Obdĺžnik 2">
            <a:extLst>
              <a:ext uri="{FF2B5EF4-FFF2-40B4-BE49-F238E27FC236}">
                <a16:creationId xmlns:a16="http://schemas.microsoft.com/office/drawing/2014/main" id="{43F3852D-2226-42B6-8793-FF014B52CB47}"/>
              </a:ext>
            </a:extLst>
          </p:cNvPr>
          <p:cNvSpPr>
            <a:spLocks noGrp="1"/>
          </p:cNvSpPr>
          <p:nvPr/>
        </p:nvSpPr>
        <p:spPr>
          <a:xfrm>
            <a:off x="685800" y="3181350"/>
            <a:ext cx="10477500" cy="647700"/>
          </a:xfrm>
          <a:prstGeom prst="rect">
            <a:avLst/>
          </a:prstGeom>
          <a:noFill/>
          <a:ln w="0">
            <a:noFill/>
          </a:ln>
        </p:spPr>
        <p:txBody>
          <a:bodyPr>
            <a:noAutofit/>
          </a:bodyPr>
          <a:lstStyle/>
          <a:p>
            <a:pPr>
              <a:buNone/>
              <a:defRPr sz="2250" b="0">
                <a:solidFill>
                  <a:srgbClr val="18342F"/>
                </a:solidFill>
                <a:latin typeface="Aptos"/>
                <a:ea typeface="Aptos"/>
                <a:cs typeface="Aptos"/>
              </a:defRPr>
            </a:pPr>
            <a:r>
              <a:rPr lang="sk-SK" sz="2250" b="0" noProof="0" dirty="0">
                <a:solidFill>
                  <a:srgbClr val="18342F"/>
                </a:solidFill>
                <a:latin typeface="Aptos"/>
                <a:ea typeface="Aptos"/>
                <a:cs typeface="Aptos"/>
              </a:rPr>
              <a:t>2  Skontrolujte profil vpravo hore</a:t>
            </a:r>
          </a:p>
        </p:txBody>
      </p:sp>
      <p:sp>
        <p:nvSpPr>
          <p:cNvPr id="4" name="Obdĺžnik 3">
            <a:extLst>
              <a:ext uri="{FF2B5EF4-FFF2-40B4-BE49-F238E27FC236}">
                <a16:creationId xmlns:a16="http://schemas.microsoft.com/office/drawing/2014/main" id="{A9E1AC1D-6236-4601-94EC-9DC63ED735CC}"/>
              </a:ext>
            </a:extLst>
          </p:cNvPr>
          <p:cNvSpPr>
            <a:spLocks noGrp="1"/>
          </p:cNvSpPr>
          <p:nvPr/>
        </p:nvSpPr>
        <p:spPr>
          <a:xfrm>
            <a:off x="685800" y="3905250"/>
            <a:ext cx="10477500" cy="647700"/>
          </a:xfrm>
          <a:prstGeom prst="rect">
            <a:avLst/>
          </a:prstGeom>
          <a:noFill/>
          <a:ln w="0">
            <a:noFill/>
          </a:ln>
        </p:spPr>
        <p:txBody>
          <a:bodyPr>
            <a:noAutofit/>
          </a:bodyPr>
          <a:lstStyle/>
          <a:p>
            <a:pPr>
              <a:buNone/>
              <a:defRPr sz="2250" b="0">
                <a:solidFill>
                  <a:srgbClr val="18342F"/>
                </a:solidFill>
                <a:latin typeface="Aptos"/>
                <a:ea typeface="Aptos"/>
                <a:cs typeface="Aptos"/>
              </a:defRPr>
            </a:pPr>
            <a:r>
              <a:rPr lang="sk-SK" sz="2250" b="0" noProof="0" dirty="0">
                <a:solidFill>
                  <a:srgbClr val="18342F"/>
                </a:solidFill>
                <a:latin typeface="Aptos"/>
                <a:ea typeface="Aptos"/>
                <a:cs typeface="Aptos"/>
              </a:rPr>
              <a:t>3  Vyberte účet správcu rodiny</a:t>
            </a:r>
          </a:p>
        </p:txBody>
      </p:sp>
      <p:sp>
        <p:nvSpPr>
          <p:cNvPr id="5" name="Obdĺžnik 4">
            <a:extLst>
              <a:ext uri="{FF2B5EF4-FFF2-40B4-BE49-F238E27FC236}">
                <a16:creationId xmlns:a16="http://schemas.microsoft.com/office/drawing/2014/main" id="{9F716AE4-9AAD-4053-8E0B-B3353EADB667}"/>
              </a:ext>
            </a:extLst>
          </p:cNvPr>
          <p:cNvSpPr>
            <a:spLocks noGrp="1"/>
          </p:cNvSpPr>
          <p:nvPr/>
        </p:nvSpPr>
        <p:spPr>
          <a:xfrm>
            <a:off x="685800" y="5619750"/>
            <a:ext cx="10477500" cy="523875"/>
          </a:xfrm>
          <a:prstGeom prst="rect">
            <a:avLst/>
          </a:prstGeom>
          <a:noFill/>
          <a:ln w="0">
            <a:noFill/>
          </a:ln>
        </p:spPr>
        <p:txBody>
          <a:bodyPr>
            <a:noAutofit/>
          </a:bodyPr>
          <a:lstStyle/>
          <a:p>
            <a:pPr>
              <a:buNone/>
              <a:defRPr sz="1575" b="0">
                <a:solidFill>
                  <a:srgbClr val="52645E"/>
                </a:solidFill>
                <a:latin typeface="Aptos"/>
                <a:ea typeface="Aptos"/>
                <a:cs typeface="Aptos"/>
              </a:defRPr>
            </a:pPr>
            <a:r>
              <a:rPr lang="sk-SK" sz="1575" b="0" noProof="0" dirty="0">
                <a:solidFill>
                  <a:srgbClr val="52645E"/>
                </a:solidFill>
                <a:latin typeface="Aptos"/>
                <a:ea typeface="Aptos"/>
                <a:cs typeface="Aptos"/>
              </a:rPr>
              <a:t>Každý člen potrebuje svoj osobný účet Google.</a:t>
            </a:r>
          </a:p>
        </p:txBody>
      </p:sp>
    </p:spTree>
    <p:extLst>
      <p:ext uri="{BB962C8B-B14F-4D97-AF65-F5344CB8AC3E}">
        <p14:creationId xmlns:p14="http://schemas.microsoft.com/office/powerpoint/2010/main" val="4351818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dĺžnik 6">
            <a:extLst>
              <a:ext uri="{FF2B5EF4-FFF2-40B4-BE49-F238E27FC236}">
                <a16:creationId xmlns:a16="http://schemas.microsoft.com/office/drawing/2014/main" id="{D0E9E155-1FE9-4632-BA06-E2228203D6D2}"/>
              </a:ext>
            </a:extLst>
          </p:cNvPr>
          <p:cNvSpPr>
            <a:spLocks noGrp="1"/>
          </p:cNvSpPr>
          <p:nvPr/>
        </p:nvSpPr>
        <p:spPr>
          <a:xfrm>
            <a:off x="685800" y="685800"/>
            <a:ext cx="10572750" cy="1285875"/>
          </a:xfrm>
          <a:prstGeom prst="rect">
            <a:avLst/>
          </a:prstGeom>
          <a:noFill/>
          <a:ln w="0">
            <a:noFill/>
          </a:ln>
        </p:spPr>
        <p:txBody>
          <a:bodyPr>
            <a:noAutofit/>
          </a:bodyPr>
          <a:lstStyle/>
          <a:p>
            <a:pPr>
              <a:buNone/>
              <a:defRPr sz="3600" b="1">
                <a:solidFill>
                  <a:srgbClr val="18342F"/>
                </a:solidFill>
                <a:latin typeface="Aptos"/>
                <a:ea typeface="Aptos"/>
                <a:cs typeface="Aptos"/>
              </a:defRPr>
            </a:pPr>
            <a:r>
              <a:rPr lang="sk-SK" sz="3600" b="1" noProof="0" dirty="0">
                <a:solidFill>
                  <a:srgbClr val="18342F"/>
                </a:solidFill>
                <a:latin typeface="Aptos Display"/>
                <a:ea typeface="Aptos"/>
                <a:cs typeface="Aptos"/>
              </a:rPr>
              <a:t>Pridanie člena 2: e-mailová pozvánka</a:t>
            </a:r>
          </a:p>
        </p:txBody>
      </p:sp>
      <p:sp>
        <p:nvSpPr>
          <p:cNvPr id="2" name="Obdĺžnik 1">
            <a:extLst>
              <a:ext uri="{FF2B5EF4-FFF2-40B4-BE49-F238E27FC236}">
                <a16:creationId xmlns:a16="http://schemas.microsoft.com/office/drawing/2014/main" id="{C8F3A5F6-9DE0-4620-9E6C-2D1605A5CFFD}"/>
              </a:ext>
            </a:extLst>
          </p:cNvPr>
          <p:cNvSpPr>
            <a:spLocks noGrp="1"/>
          </p:cNvSpPr>
          <p:nvPr/>
        </p:nvSpPr>
        <p:spPr>
          <a:xfrm>
            <a:off x="685800" y="2457450"/>
            <a:ext cx="10477500" cy="647700"/>
          </a:xfrm>
          <a:prstGeom prst="rect">
            <a:avLst/>
          </a:prstGeom>
          <a:noFill/>
          <a:ln w="0">
            <a:noFill/>
          </a:ln>
        </p:spPr>
        <p:txBody>
          <a:bodyPr>
            <a:noAutofit/>
          </a:bodyPr>
          <a:lstStyle/>
          <a:p>
            <a:pPr>
              <a:buNone/>
              <a:defRPr sz="2250" b="0">
                <a:solidFill>
                  <a:srgbClr val="18342F"/>
                </a:solidFill>
                <a:latin typeface="Aptos"/>
                <a:ea typeface="Aptos"/>
                <a:cs typeface="Aptos"/>
              </a:defRPr>
            </a:pPr>
            <a:r>
              <a:rPr lang="sk-SK" sz="2250" b="0" noProof="0" dirty="0">
                <a:solidFill>
                  <a:srgbClr val="18342F"/>
                </a:solidFill>
                <a:latin typeface="Aptos"/>
                <a:ea typeface="Aptos"/>
                <a:cs typeface="Aptos"/>
              </a:rPr>
              <a:t>1  V rodinnej skupine zvoľte „Odoslať pozvánku“</a:t>
            </a:r>
          </a:p>
        </p:txBody>
      </p:sp>
      <p:sp>
        <p:nvSpPr>
          <p:cNvPr id="3" name="Obdĺžnik 2">
            <a:extLst>
              <a:ext uri="{FF2B5EF4-FFF2-40B4-BE49-F238E27FC236}">
                <a16:creationId xmlns:a16="http://schemas.microsoft.com/office/drawing/2014/main" id="{B2A24579-3486-4460-9244-9196DEB4F91C}"/>
              </a:ext>
            </a:extLst>
          </p:cNvPr>
          <p:cNvSpPr>
            <a:spLocks noGrp="1"/>
          </p:cNvSpPr>
          <p:nvPr/>
        </p:nvSpPr>
        <p:spPr>
          <a:xfrm>
            <a:off x="685800" y="3181350"/>
            <a:ext cx="10477500" cy="647700"/>
          </a:xfrm>
          <a:prstGeom prst="rect">
            <a:avLst/>
          </a:prstGeom>
          <a:noFill/>
          <a:ln w="0">
            <a:noFill/>
          </a:ln>
        </p:spPr>
        <p:txBody>
          <a:bodyPr>
            <a:noAutofit/>
          </a:bodyPr>
          <a:lstStyle/>
          <a:p>
            <a:pPr>
              <a:buNone/>
              <a:defRPr sz="2250" b="0">
                <a:solidFill>
                  <a:srgbClr val="18342F"/>
                </a:solidFill>
                <a:latin typeface="Aptos"/>
                <a:ea typeface="Aptos"/>
                <a:cs typeface="Aptos"/>
              </a:defRPr>
            </a:pPr>
            <a:r>
              <a:rPr lang="sk-SK" sz="2250" b="0" noProof="0" dirty="0">
                <a:solidFill>
                  <a:srgbClr val="18342F"/>
                </a:solidFill>
                <a:latin typeface="Aptos"/>
                <a:ea typeface="Aptos"/>
                <a:cs typeface="Aptos"/>
              </a:rPr>
              <a:t>2  Zadajte osobný e-mail člena rodiny</a:t>
            </a:r>
          </a:p>
        </p:txBody>
      </p:sp>
      <p:sp>
        <p:nvSpPr>
          <p:cNvPr id="4" name="Obdĺžnik 3">
            <a:extLst>
              <a:ext uri="{FF2B5EF4-FFF2-40B4-BE49-F238E27FC236}">
                <a16:creationId xmlns:a16="http://schemas.microsoft.com/office/drawing/2014/main" id="{817EC3B2-0067-4316-86C7-4E30C9BB5FAE}"/>
              </a:ext>
            </a:extLst>
          </p:cNvPr>
          <p:cNvSpPr>
            <a:spLocks noGrp="1"/>
          </p:cNvSpPr>
          <p:nvPr/>
        </p:nvSpPr>
        <p:spPr>
          <a:xfrm>
            <a:off x="685800" y="3905250"/>
            <a:ext cx="10477500" cy="647700"/>
          </a:xfrm>
          <a:prstGeom prst="rect">
            <a:avLst/>
          </a:prstGeom>
          <a:noFill/>
          <a:ln w="0">
            <a:noFill/>
          </a:ln>
        </p:spPr>
        <p:txBody>
          <a:bodyPr>
            <a:noAutofit/>
          </a:bodyPr>
          <a:lstStyle/>
          <a:p>
            <a:pPr>
              <a:buNone/>
              <a:defRPr sz="2250" b="0">
                <a:solidFill>
                  <a:srgbClr val="18342F"/>
                </a:solidFill>
                <a:latin typeface="Aptos"/>
                <a:ea typeface="Aptos"/>
                <a:cs typeface="Aptos"/>
              </a:defRPr>
            </a:pPr>
            <a:r>
              <a:rPr lang="sk-SK" sz="2250" b="0" noProof="0" dirty="0">
                <a:solidFill>
                  <a:srgbClr val="18342F"/>
                </a:solidFill>
                <a:latin typeface="Aptos"/>
                <a:ea typeface="Aptos"/>
                <a:cs typeface="Aptos"/>
              </a:rPr>
              <a:t>3  Skontrolujte adresu a zvoľte „Odoslať“</a:t>
            </a:r>
          </a:p>
        </p:txBody>
      </p:sp>
      <p:sp>
        <p:nvSpPr>
          <p:cNvPr id="5" name="Obdĺžnik 4">
            <a:extLst>
              <a:ext uri="{FF2B5EF4-FFF2-40B4-BE49-F238E27FC236}">
                <a16:creationId xmlns:a16="http://schemas.microsoft.com/office/drawing/2014/main" id="{0B10B3A5-41A4-4AF2-B62A-3E093D52C5AD}"/>
              </a:ext>
            </a:extLst>
          </p:cNvPr>
          <p:cNvSpPr>
            <a:spLocks noGrp="1"/>
          </p:cNvSpPr>
          <p:nvPr/>
        </p:nvSpPr>
        <p:spPr>
          <a:xfrm>
            <a:off x="685800" y="5619750"/>
            <a:ext cx="10477500" cy="523875"/>
          </a:xfrm>
          <a:prstGeom prst="rect">
            <a:avLst/>
          </a:prstGeom>
          <a:noFill/>
          <a:ln w="0">
            <a:noFill/>
          </a:ln>
        </p:spPr>
        <p:txBody>
          <a:bodyPr>
            <a:noAutofit/>
          </a:bodyPr>
          <a:lstStyle/>
          <a:p>
            <a:pPr>
              <a:buNone/>
              <a:defRPr sz="1575" b="0">
                <a:solidFill>
                  <a:srgbClr val="52645E"/>
                </a:solidFill>
                <a:latin typeface="Aptos"/>
                <a:ea typeface="Aptos"/>
                <a:cs typeface="Aptos"/>
              </a:defRPr>
            </a:pPr>
            <a:r>
              <a:rPr lang="sk-SK" sz="1575" b="0" noProof="0" dirty="0">
                <a:solidFill>
                  <a:srgbClr val="52645E"/>
                </a:solidFill>
                <a:latin typeface="Aptos"/>
                <a:ea typeface="Aptos"/>
                <a:cs typeface="Aptos"/>
              </a:rPr>
              <a:t>Anglické položky: </a:t>
            </a:r>
            <a:r>
              <a:rPr lang="sk-SK" sz="1575" b="0" noProof="0" dirty="0" err="1">
                <a:solidFill>
                  <a:srgbClr val="52645E"/>
                </a:solidFill>
                <a:latin typeface="Aptos"/>
                <a:ea typeface="Aptos"/>
                <a:cs typeface="Aptos"/>
              </a:rPr>
              <a:t>Send</a:t>
            </a:r>
            <a:r>
              <a:rPr lang="sk-SK" sz="1575" b="0" noProof="0" dirty="0">
                <a:solidFill>
                  <a:srgbClr val="52645E"/>
                </a:solidFill>
                <a:latin typeface="Aptos"/>
                <a:ea typeface="Aptos"/>
                <a:cs typeface="Aptos"/>
              </a:rPr>
              <a:t> </a:t>
            </a:r>
            <a:r>
              <a:rPr lang="sk-SK" sz="1575" b="0" noProof="0" dirty="0" err="1">
                <a:solidFill>
                  <a:srgbClr val="52645E"/>
                </a:solidFill>
                <a:latin typeface="Aptos"/>
                <a:ea typeface="Aptos"/>
                <a:cs typeface="Aptos"/>
              </a:rPr>
              <a:t>invitations</a:t>
            </a:r>
            <a:r>
              <a:rPr lang="sk-SK" sz="1575" b="0" noProof="0" dirty="0">
                <a:solidFill>
                  <a:srgbClr val="52645E"/>
                </a:solidFill>
                <a:latin typeface="Aptos"/>
                <a:ea typeface="Aptos"/>
                <a:cs typeface="Aptos"/>
              </a:rPr>
              <a:t>, potom </a:t>
            </a:r>
            <a:r>
              <a:rPr lang="sk-SK" sz="1575" b="0" noProof="0" dirty="0" err="1">
                <a:solidFill>
                  <a:srgbClr val="52645E"/>
                </a:solidFill>
                <a:latin typeface="Aptos"/>
                <a:ea typeface="Aptos"/>
                <a:cs typeface="Aptos"/>
              </a:rPr>
              <a:t>Send</a:t>
            </a:r>
            <a:r>
              <a:rPr lang="sk-SK" sz="1575" b="0" noProof="0" dirty="0">
                <a:solidFill>
                  <a:srgbClr val="52645E"/>
                </a:solidFill>
                <a:latin typeface="Aptos"/>
                <a:ea typeface="Aptos"/>
                <a:cs typeface="Aptos"/>
              </a:rPr>
              <a:t>.</a:t>
            </a:r>
          </a:p>
        </p:txBody>
      </p:sp>
      <p:pic>
        <p:nvPicPr>
          <p:cNvPr id="9" name="Obrázok 8">
            <a:extLst>
              <a:ext uri="{FF2B5EF4-FFF2-40B4-BE49-F238E27FC236}">
                <a16:creationId xmlns:a16="http://schemas.microsoft.com/office/drawing/2014/main" id="{CFB907D6-C659-BBE5-C555-B4989456B471}"/>
              </a:ext>
            </a:extLst>
          </p:cNvPr>
          <p:cNvPicPr>
            <a:picLocks noChangeAspect="1"/>
          </p:cNvPicPr>
          <p:nvPr/>
        </p:nvPicPr>
        <p:blipFill>
          <a:blip r:embed="rId3"/>
          <a:srcRect l="36944" t="7559" r="16766" b="36792"/>
          <a:stretch>
            <a:fillRect/>
          </a:stretch>
        </p:blipFill>
        <p:spPr>
          <a:xfrm>
            <a:off x="6910849" y="1934019"/>
            <a:ext cx="4975882" cy="3247582"/>
          </a:xfrm>
          <a:prstGeom prst="rect">
            <a:avLst/>
          </a:prstGeom>
        </p:spPr>
      </p:pic>
      <p:sp>
        <p:nvSpPr>
          <p:cNvPr id="10" name="Ovál 9">
            <a:extLst>
              <a:ext uri="{FF2B5EF4-FFF2-40B4-BE49-F238E27FC236}">
                <a16:creationId xmlns:a16="http://schemas.microsoft.com/office/drawing/2014/main" id="{FCC3A23F-CD3B-0DAE-EBE2-E51397487718}"/>
              </a:ext>
            </a:extLst>
          </p:cNvPr>
          <p:cNvSpPr/>
          <p:nvPr/>
        </p:nvSpPr>
        <p:spPr>
          <a:xfrm>
            <a:off x="6910849" y="4746886"/>
            <a:ext cx="2253522" cy="569626"/>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k-SK" noProof="0" dirty="0"/>
          </a:p>
        </p:txBody>
      </p:sp>
    </p:spTree>
    <p:extLst>
      <p:ext uri="{BB962C8B-B14F-4D97-AF65-F5344CB8AC3E}">
        <p14:creationId xmlns:p14="http://schemas.microsoft.com/office/powerpoint/2010/main" val="10029420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dĺžnik 4">
            <a:extLst>
              <a:ext uri="{FF2B5EF4-FFF2-40B4-BE49-F238E27FC236}">
                <a16:creationId xmlns:a16="http://schemas.microsoft.com/office/drawing/2014/main" id="{3422948E-EA66-4F38-BCB8-81FA3CB47970}"/>
              </a:ext>
            </a:extLst>
          </p:cNvPr>
          <p:cNvSpPr>
            <a:spLocks noGrp="1"/>
          </p:cNvSpPr>
          <p:nvPr/>
        </p:nvSpPr>
        <p:spPr>
          <a:xfrm>
            <a:off x="685800" y="619125"/>
            <a:ext cx="5238750" cy="1714500"/>
          </a:xfrm>
          <a:prstGeom prst="rect">
            <a:avLst/>
          </a:prstGeom>
          <a:noFill/>
          <a:ln w="0">
            <a:noFill/>
          </a:ln>
        </p:spPr>
        <p:txBody>
          <a:bodyPr>
            <a:noAutofit/>
          </a:bodyPr>
          <a:lstStyle/>
          <a:p>
            <a:pPr>
              <a:defRPr sz="3300" b="1">
                <a:solidFill>
                  <a:srgbClr val="18342F"/>
                </a:solidFill>
                <a:latin typeface="Aptos"/>
                <a:ea typeface="Aptos"/>
                <a:cs typeface="Aptos"/>
              </a:defRPr>
            </a:pPr>
            <a:r>
              <a:rPr lang="sk-SK" sz="3300" b="1" noProof="0" dirty="0">
                <a:solidFill>
                  <a:srgbClr val="18342F"/>
                </a:solidFill>
                <a:latin typeface="Aptos Display"/>
                <a:ea typeface="Aptos"/>
                <a:cs typeface="Aptos"/>
              </a:rPr>
              <a:t>Kam zadať</a:t>
            </a:r>
          </a:p>
          <a:p>
            <a:pPr>
              <a:defRPr sz="3300" b="1">
                <a:solidFill>
                  <a:srgbClr val="18342F"/>
                </a:solidFill>
                <a:latin typeface="Aptos"/>
                <a:ea typeface="Aptos"/>
                <a:cs typeface="Aptos"/>
              </a:defRPr>
            </a:pPr>
            <a:r>
              <a:rPr lang="sk-SK" sz="3300" b="1" noProof="0" dirty="0">
                <a:solidFill>
                  <a:srgbClr val="18342F"/>
                </a:solidFill>
                <a:latin typeface="Aptos Display"/>
                <a:ea typeface="Aptos"/>
                <a:cs typeface="Aptos"/>
              </a:rPr>
              <a:t>e-mail člena</a:t>
            </a:r>
          </a:p>
        </p:txBody>
      </p:sp>
      <p:pic>
        <p:nvPicPr>
          <p:cNvPr id="6" name="Obrázok 5"/>
          <p:cNvPicPr>
            <a:picLocks noChangeAspect="1"/>
          </p:cNvPicPr>
          <p:nvPr/>
        </p:nvPicPr>
        <p:blipFill>
          <a:blip r:embed="rId3"/>
          <a:srcRect l="18175" t="7883" r="39911" b="18575"/>
          <a:stretch>
            <a:fillRect/>
          </a:stretch>
        </p:blipFill>
        <p:spPr>
          <a:xfrm>
            <a:off x="6257925" y="762000"/>
            <a:ext cx="5334000" cy="5391150"/>
          </a:xfrm>
          <a:prstGeom prst="rect">
            <a:avLst/>
          </a:prstGeom>
        </p:spPr>
      </p:pic>
      <p:sp>
        <p:nvSpPr>
          <p:cNvPr id="3" name="Obdĺžnik 2">
            <a:extLst>
              <a:ext uri="{FF2B5EF4-FFF2-40B4-BE49-F238E27FC236}">
                <a16:creationId xmlns:a16="http://schemas.microsoft.com/office/drawing/2014/main" id="{10C2FF10-6FEC-4E72-8981-6A7EE74958CA}"/>
              </a:ext>
            </a:extLst>
          </p:cNvPr>
          <p:cNvSpPr>
            <a:spLocks noGrp="1"/>
          </p:cNvSpPr>
          <p:nvPr/>
        </p:nvSpPr>
        <p:spPr>
          <a:xfrm>
            <a:off x="685800" y="2781300"/>
            <a:ext cx="5048250" cy="2286000"/>
          </a:xfrm>
          <a:prstGeom prst="rect">
            <a:avLst/>
          </a:prstGeom>
          <a:noFill/>
          <a:ln w="0">
            <a:noFill/>
          </a:ln>
        </p:spPr>
        <p:txBody>
          <a:bodyPr>
            <a:noAutofit/>
          </a:bodyPr>
          <a:lstStyle/>
          <a:p>
            <a:pPr>
              <a:defRPr sz="2175" b="0">
                <a:solidFill>
                  <a:srgbClr val="18342F"/>
                </a:solidFill>
                <a:latin typeface="Aptos"/>
                <a:ea typeface="Aptos"/>
                <a:cs typeface="Aptos"/>
              </a:defRPr>
            </a:pPr>
            <a:r>
              <a:rPr lang="sk-SK" sz="2175" b="0" noProof="0" dirty="0">
                <a:solidFill>
                  <a:srgbClr val="18342F"/>
                </a:solidFill>
                <a:latin typeface="Aptos"/>
                <a:ea typeface="Aptos"/>
                <a:cs typeface="Aptos"/>
              </a:rPr>
              <a:t>Pole „Zadajte meno alebo e-mail“</a:t>
            </a:r>
          </a:p>
          <a:p>
            <a:endParaRPr lang="sk-SK" sz="2175" b="0" noProof="0" dirty="0">
              <a:solidFill>
                <a:srgbClr val="18342F"/>
              </a:solidFill>
              <a:latin typeface="Aptos"/>
              <a:ea typeface="Aptos"/>
              <a:cs typeface="Aptos"/>
            </a:endParaRPr>
          </a:p>
          <a:p>
            <a:pPr>
              <a:defRPr sz="2175" b="0">
                <a:solidFill>
                  <a:srgbClr val="18342F"/>
                </a:solidFill>
                <a:latin typeface="Aptos"/>
                <a:ea typeface="Aptos"/>
                <a:cs typeface="Aptos"/>
              </a:defRPr>
            </a:pPr>
            <a:r>
              <a:rPr lang="sk-SK" sz="2175" b="0" noProof="0" dirty="0">
                <a:solidFill>
                  <a:srgbClr val="18342F"/>
                </a:solidFill>
                <a:latin typeface="Aptos"/>
                <a:ea typeface="Aptos"/>
                <a:cs typeface="Aptos"/>
              </a:rPr>
              <a:t>Vyberte správny účet.</a:t>
            </a:r>
          </a:p>
          <a:p>
            <a:pPr>
              <a:defRPr sz="2175" b="0">
                <a:solidFill>
                  <a:srgbClr val="18342F"/>
                </a:solidFill>
                <a:latin typeface="Aptos"/>
                <a:ea typeface="Aptos"/>
                <a:cs typeface="Aptos"/>
              </a:defRPr>
            </a:pPr>
            <a:r>
              <a:rPr lang="sk-SK" sz="2175" b="0" noProof="0" dirty="0">
                <a:solidFill>
                  <a:srgbClr val="18342F"/>
                </a:solidFill>
                <a:latin typeface="Aptos"/>
                <a:ea typeface="Aptos"/>
                <a:cs typeface="Aptos"/>
              </a:rPr>
              <a:t>Potom zvoľte „Odoslať“.</a:t>
            </a:r>
          </a:p>
        </p:txBody>
      </p:sp>
    </p:spTree>
    <p:extLst>
      <p:ext uri="{BB962C8B-B14F-4D97-AF65-F5344CB8AC3E}">
        <p14:creationId xmlns:p14="http://schemas.microsoft.com/office/powerpoint/2010/main" val="12299927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7F6F2"/>
        </a:solidFill>
        <a:effectLst/>
      </p:bgPr>
    </p:bg>
    <p:spTree>
      <p:nvGrpSpPr>
        <p:cNvPr id="1" name=""/>
        <p:cNvGrpSpPr/>
        <p:nvPr/>
      </p:nvGrpSpPr>
      <p:grpSpPr>
        <a:xfrm>
          <a:off x="0" y="0"/>
          <a:ext cx="0" cy="0"/>
          <a:chOff x="0" y="0"/>
          <a:chExt cx="0" cy="0"/>
        </a:xfrm>
      </p:grpSpPr>
      <p:sp>
        <p:nvSpPr>
          <p:cNvPr id="2" name="Obdĺžnik 1">
            <a:extLst>
              <a:ext uri="{FF2B5EF4-FFF2-40B4-BE49-F238E27FC236}">
                <a16:creationId xmlns:a16="http://schemas.microsoft.com/office/drawing/2014/main" id="{9980E1AC-0579-40CA-86FA-521D6997DF71}"/>
              </a:ext>
            </a:extLst>
          </p:cNvPr>
          <p:cNvSpPr>
            <a:spLocks noGrp="1"/>
          </p:cNvSpPr>
          <p:nvPr/>
        </p:nvSpPr>
        <p:spPr>
          <a:xfrm>
            <a:off x="685800" y="666750"/>
            <a:ext cx="5905500" cy="1428750"/>
          </a:xfrm>
          <a:prstGeom prst="rect">
            <a:avLst/>
          </a:prstGeom>
          <a:noFill/>
          <a:ln w="0">
            <a:noFill/>
          </a:ln>
        </p:spPr>
        <p:txBody>
          <a:bodyPr>
            <a:noAutofit/>
          </a:bodyPr>
          <a:lstStyle/>
          <a:p>
            <a:pPr>
              <a:defRPr sz="3675" b="1">
                <a:solidFill>
                  <a:srgbClr val="18342F"/>
                </a:solidFill>
                <a:latin typeface="Aptos"/>
                <a:ea typeface="Aptos"/>
                <a:cs typeface="Aptos"/>
              </a:defRPr>
            </a:pPr>
            <a:r>
              <a:rPr lang="sk-SK" sz="3675" b="1" noProof="0" dirty="0">
                <a:solidFill>
                  <a:srgbClr val="18342F"/>
                </a:solidFill>
                <a:latin typeface="Aptos Display"/>
                <a:ea typeface="Aptos"/>
                <a:cs typeface="Aptos"/>
              </a:rPr>
              <a:t>Prijatie pozvánky</a:t>
            </a:r>
          </a:p>
        </p:txBody>
      </p:sp>
      <p:sp>
        <p:nvSpPr>
          <p:cNvPr id="3" name="Obdĺžnik 2">
            <a:extLst>
              <a:ext uri="{FF2B5EF4-FFF2-40B4-BE49-F238E27FC236}">
                <a16:creationId xmlns:a16="http://schemas.microsoft.com/office/drawing/2014/main" id="{D2527716-2C00-4BC6-914D-D5ECE7EF44B0}"/>
              </a:ext>
            </a:extLst>
          </p:cNvPr>
          <p:cNvSpPr>
            <a:spLocks noGrp="1"/>
          </p:cNvSpPr>
          <p:nvPr/>
        </p:nvSpPr>
        <p:spPr>
          <a:xfrm>
            <a:off x="685800" y="2428875"/>
            <a:ext cx="5810250" cy="590550"/>
          </a:xfrm>
          <a:prstGeom prst="rect">
            <a:avLst/>
          </a:prstGeom>
          <a:noFill/>
          <a:ln w="0">
            <a:noFill/>
          </a:ln>
        </p:spPr>
        <p:txBody>
          <a:bodyPr>
            <a:noAutofit/>
          </a:bodyPr>
          <a:lstStyle/>
          <a:p>
            <a:pPr>
              <a:defRPr sz="2025" b="0">
                <a:solidFill>
                  <a:srgbClr val="18342F"/>
                </a:solidFill>
                <a:latin typeface="Aptos"/>
                <a:ea typeface="Aptos"/>
                <a:cs typeface="Aptos"/>
              </a:defRPr>
            </a:pPr>
            <a:r>
              <a:rPr lang="sk-SK" sz="2025" b="0" noProof="0" dirty="0">
                <a:solidFill>
                  <a:srgbClr val="18342F"/>
                </a:solidFill>
                <a:latin typeface="Aptos"/>
                <a:ea typeface="Aptos"/>
                <a:cs typeface="Aptos"/>
              </a:rPr>
              <a:t>1  Otvorte e-mail od Googlu</a:t>
            </a:r>
          </a:p>
        </p:txBody>
      </p:sp>
      <p:sp>
        <p:nvSpPr>
          <p:cNvPr id="4" name="Obdĺžnik 3">
            <a:extLst>
              <a:ext uri="{FF2B5EF4-FFF2-40B4-BE49-F238E27FC236}">
                <a16:creationId xmlns:a16="http://schemas.microsoft.com/office/drawing/2014/main" id="{5FECD287-3AF0-447E-BA80-3AFCC1102AF6}"/>
              </a:ext>
            </a:extLst>
          </p:cNvPr>
          <p:cNvSpPr>
            <a:spLocks noGrp="1"/>
          </p:cNvSpPr>
          <p:nvPr/>
        </p:nvSpPr>
        <p:spPr>
          <a:xfrm>
            <a:off x="685800" y="3057525"/>
            <a:ext cx="5810250" cy="590550"/>
          </a:xfrm>
          <a:prstGeom prst="rect">
            <a:avLst/>
          </a:prstGeom>
          <a:noFill/>
          <a:ln w="0">
            <a:noFill/>
          </a:ln>
        </p:spPr>
        <p:txBody>
          <a:bodyPr>
            <a:noAutofit/>
          </a:bodyPr>
          <a:lstStyle/>
          <a:p>
            <a:pPr>
              <a:defRPr sz="2025" b="0">
                <a:solidFill>
                  <a:srgbClr val="18342F"/>
                </a:solidFill>
                <a:latin typeface="Aptos"/>
                <a:ea typeface="Aptos"/>
                <a:cs typeface="Aptos"/>
              </a:defRPr>
            </a:pPr>
            <a:r>
              <a:rPr lang="sk-SK" sz="2025" b="0" noProof="0" dirty="0">
                <a:solidFill>
                  <a:srgbClr val="18342F"/>
                </a:solidFill>
                <a:latin typeface="Aptos"/>
                <a:ea typeface="Aptos"/>
                <a:cs typeface="Aptos"/>
              </a:rPr>
              <a:t>2  Kliknite na odkaz v pozvánke</a:t>
            </a:r>
          </a:p>
        </p:txBody>
      </p:sp>
      <p:sp>
        <p:nvSpPr>
          <p:cNvPr id="5" name="Obdĺžnik 4">
            <a:extLst>
              <a:ext uri="{FF2B5EF4-FFF2-40B4-BE49-F238E27FC236}">
                <a16:creationId xmlns:a16="http://schemas.microsoft.com/office/drawing/2014/main" id="{6C3E3363-D8B8-49F1-B7E7-33FCF1E41CE4}"/>
              </a:ext>
            </a:extLst>
          </p:cNvPr>
          <p:cNvSpPr>
            <a:spLocks noGrp="1"/>
          </p:cNvSpPr>
          <p:nvPr/>
        </p:nvSpPr>
        <p:spPr>
          <a:xfrm>
            <a:off x="685800" y="3686175"/>
            <a:ext cx="5810250" cy="590550"/>
          </a:xfrm>
          <a:prstGeom prst="rect">
            <a:avLst/>
          </a:prstGeom>
          <a:noFill/>
          <a:ln w="0">
            <a:noFill/>
          </a:ln>
        </p:spPr>
        <p:txBody>
          <a:bodyPr>
            <a:noAutofit/>
          </a:bodyPr>
          <a:lstStyle/>
          <a:p>
            <a:pPr>
              <a:defRPr sz="2025" b="0">
                <a:solidFill>
                  <a:srgbClr val="18342F"/>
                </a:solidFill>
                <a:latin typeface="Aptos"/>
                <a:ea typeface="Aptos"/>
                <a:cs typeface="Aptos"/>
              </a:defRPr>
            </a:pPr>
            <a:r>
              <a:rPr lang="sk-SK" sz="2025" b="0" noProof="0" dirty="0">
                <a:solidFill>
                  <a:srgbClr val="18342F"/>
                </a:solidFill>
                <a:latin typeface="Aptos"/>
                <a:ea typeface="Aptos"/>
                <a:cs typeface="Aptos"/>
              </a:rPr>
              <a:t>3  Vyberte správny osobný účet</a:t>
            </a:r>
          </a:p>
        </p:txBody>
      </p:sp>
      <p:sp>
        <p:nvSpPr>
          <p:cNvPr id="6" name="Obdĺžnik 5">
            <a:extLst>
              <a:ext uri="{FF2B5EF4-FFF2-40B4-BE49-F238E27FC236}">
                <a16:creationId xmlns:a16="http://schemas.microsoft.com/office/drawing/2014/main" id="{C855E8D8-E943-4961-9D5F-A34904A348C3}"/>
              </a:ext>
            </a:extLst>
          </p:cNvPr>
          <p:cNvSpPr>
            <a:spLocks noGrp="1"/>
          </p:cNvSpPr>
          <p:nvPr/>
        </p:nvSpPr>
        <p:spPr>
          <a:xfrm>
            <a:off x="685800" y="4314825"/>
            <a:ext cx="5810250" cy="590550"/>
          </a:xfrm>
          <a:prstGeom prst="rect">
            <a:avLst/>
          </a:prstGeom>
          <a:noFill/>
          <a:ln w="0">
            <a:noFill/>
          </a:ln>
        </p:spPr>
        <p:txBody>
          <a:bodyPr>
            <a:noAutofit/>
          </a:bodyPr>
          <a:lstStyle/>
          <a:p>
            <a:pPr>
              <a:defRPr sz="2025" b="0">
                <a:solidFill>
                  <a:srgbClr val="18342F"/>
                </a:solidFill>
                <a:latin typeface="Aptos"/>
                <a:ea typeface="Aptos"/>
                <a:cs typeface="Aptos"/>
              </a:defRPr>
            </a:pPr>
            <a:r>
              <a:rPr lang="sk-SK" sz="2025" b="0" noProof="0" dirty="0">
                <a:solidFill>
                  <a:srgbClr val="18342F"/>
                </a:solidFill>
                <a:latin typeface="Aptos"/>
                <a:ea typeface="Aptos"/>
                <a:cs typeface="Aptos"/>
              </a:rPr>
              <a:t>4  Potvrďte vstup do rodiny</a:t>
            </a:r>
          </a:p>
        </p:txBody>
      </p:sp>
      <p:sp>
        <p:nvSpPr>
          <p:cNvPr id="7" name="Obdĺžnik 6">
            <a:extLst>
              <a:ext uri="{FF2B5EF4-FFF2-40B4-BE49-F238E27FC236}">
                <a16:creationId xmlns:a16="http://schemas.microsoft.com/office/drawing/2014/main" id="{08898524-3ADE-48B0-9278-76544BB0B291}"/>
              </a:ext>
            </a:extLst>
          </p:cNvPr>
          <p:cNvSpPr>
            <a:spLocks noGrp="1"/>
          </p:cNvSpPr>
          <p:nvPr/>
        </p:nvSpPr>
        <p:spPr>
          <a:xfrm>
            <a:off x="685800" y="5619750"/>
            <a:ext cx="5810250" cy="571500"/>
          </a:xfrm>
          <a:prstGeom prst="rect">
            <a:avLst/>
          </a:prstGeom>
          <a:noFill/>
          <a:ln w="0">
            <a:noFill/>
          </a:ln>
        </p:spPr>
        <p:txBody>
          <a:bodyPr>
            <a:noAutofit/>
          </a:bodyPr>
          <a:lstStyle/>
          <a:p>
            <a:pPr>
              <a:defRPr sz="1500" b="0">
                <a:solidFill>
                  <a:srgbClr val="52645E"/>
                </a:solidFill>
                <a:latin typeface="Aptos"/>
                <a:ea typeface="Aptos"/>
                <a:cs typeface="Aptos"/>
              </a:defRPr>
            </a:pPr>
            <a:r>
              <a:rPr lang="sk-SK" sz="1500" b="0" noProof="0" dirty="0">
                <a:solidFill>
                  <a:srgbClr val="52645E"/>
                </a:solidFill>
                <a:latin typeface="Aptos"/>
                <a:ea typeface="Aptos"/>
                <a:cs typeface="Aptos"/>
              </a:rPr>
              <a:t>Pozvánka platí dva týždne</a:t>
            </a:r>
          </a:p>
        </p:txBody>
      </p:sp>
      <p:pic>
        <p:nvPicPr>
          <p:cNvPr id="16" name="Obrázok 15"/>
          <p:cNvPicPr>
            <a:picLocks noChangeAspect="1"/>
          </p:cNvPicPr>
          <p:nvPr/>
        </p:nvPicPr>
        <p:blipFill>
          <a:blip r:embed="rId3"/>
          <a:srcRect l="25185" r="25185"/>
          <a:stretch>
            <a:fillRect/>
          </a:stretch>
        </p:blipFill>
        <p:spPr>
          <a:xfrm>
            <a:off x="7086600" y="0"/>
            <a:ext cx="5105400" cy="6858000"/>
          </a:xfrm>
          <a:prstGeom prst="rect">
            <a:avLst/>
          </a:prstGeom>
        </p:spPr>
      </p:pic>
    </p:spTree>
    <p:extLst>
      <p:ext uri="{BB962C8B-B14F-4D97-AF65-F5344CB8AC3E}">
        <p14:creationId xmlns:p14="http://schemas.microsoft.com/office/powerpoint/2010/main" val="15094512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dĺžnik 4">
            <a:extLst>
              <a:ext uri="{FF2B5EF4-FFF2-40B4-BE49-F238E27FC236}">
                <a16:creationId xmlns:a16="http://schemas.microsoft.com/office/drawing/2014/main" id="{7120AA66-2541-4576-B484-8897A8186EF0}"/>
              </a:ext>
            </a:extLst>
          </p:cNvPr>
          <p:cNvSpPr>
            <a:spLocks noGrp="1"/>
          </p:cNvSpPr>
          <p:nvPr/>
        </p:nvSpPr>
        <p:spPr>
          <a:xfrm>
            <a:off x="685800" y="619125"/>
            <a:ext cx="5238750" cy="2104088"/>
          </a:xfrm>
          <a:prstGeom prst="rect">
            <a:avLst/>
          </a:prstGeom>
          <a:noFill/>
          <a:ln w="0">
            <a:noFill/>
          </a:ln>
        </p:spPr>
        <p:txBody>
          <a:bodyPr>
            <a:noAutofit/>
          </a:bodyPr>
          <a:lstStyle/>
          <a:p>
            <a:pPr>
              <a:defRPr sz="3300" b="1">
                <a:solidFill>
                  <a:srgbClr val="18342F"/>
                </a:solidFill>
                <a:latin typeface="Aptos"/>
                <a:ea typeface="Aptos"/>
                <a:cs typeface="Aptos"/>
              </a:defRPr>
            </a:pPr>
            <a:r>
              <a:rPr lang="sk-SK" sz="3300" b="1" noProof="0" dirty="0">
                <a:solidFill>
                  <a:srgbClr val="18342F"/>
                </a:solidFill>
                <a:latin typeface="Aptos Display"/>
                <a:ea typeface="Aptos"/>
                <a:cs typeface="Aptos"/>
              </a:rPr>
              <a:t>Príklad zobrazenia rodiny</a:t>
            </a:r>
          </a:p>
          <a:p>
            <a:pPr>
              <a:defRPr sz="3300" b="1">
                <a:solidFill>
                  <a:srgbClr val="18342F"/>
                </a:solidFill>
                <a:latin typeface="Aptos"/>
                <a:ea typeface="Aptos"/>
                <a:cs typeface="Aptos"/>
              </a:defRPr>
            </a:pPr>
            <a:endParaRPr lang="sk-SK" sz="3300" b="1" noProof="0" dirty="0">
              <a:solidFill>
                <a:srgbClr val="18342F"/>
              </a:solidFill>
              <a:latin typeface="Aptos Display"/>
              <a:ea typeface="Aptos"/>
              <a:cs typeface="Aptos"/>
            </a:endParaRPr>
          </a:p>
          <a:p>
            <a:pPr>
              <a:defRPr sz="3300" b="1">
                <a:solidFill>
                  <a:srgbClr val="18342F"/>
                </a:solidFill>
                <a:latin typeface="Aptos"/>
                <a:ea typeface="Aptos"/>
                <a:cs typeface="Aptos"/>
              </a:defRPr>
            </a:pPr>
            <a:r>
              <a:rPr lang="sk-SK" sz="3300" i="1" noProof="0" dirty="0">
                <a:solidFill>
                  <a:srgbClr val="18342F"/>
                </a:solidFill>
                <a:latin typeface="Aptos Display"/>
                <a:ea typeface="Aptos"/>
                <a:cs typeface="Aptos"/>
              </a:rPr>
              <a:t>Vaša rodina:</a:t>
            </a:r>
          </a:p>
          <a:p>
            <a:pPr>
              <a:defRPr sz="3300" b="1">
                <a:solidFill>
                  <a:srgbClr val="18342F"/>
                </a:solidFill>
                <a:latin typeface="Aptos"/>
                <a:ea typeface="Aptos"/>
                <a:cs typeface="Aptos"/>
              </a:defRPr>
            </a:pPr>
            <a:r>
              <a:rPr lang="sk-SK" sz="3300" i="1" noProof="0" dirty="0">
                <a:solidFill>
                  <a:srgbClr val="18342F"/>
                </a:solidFill>
                <a:latin typeface="Aptos Display"/>
                <a:ea typeface="Aptos"/>
                <a:cs typeface="Aptos"/>
              </a:rPr>
              <a:t>jedno voľné miesto</a:t>
            </a:r>
          </a:p>
        </p:txBody>
      </p:sp>
      <p:pic>
        <p:nvPicPr>
          <p:cNvPr id="6" name="Obrázok 5"/>
          <p:cNvPicPr>
            <a:picLocks noChangeAspect="1"/>
          </p:cNvPicPr>
          <p:nvPr/>
        </p:nvPicPr>
        <p:blipFill>
          <a:blip r:embed="rId3"/>
          <a:srcRect l="36944" t="7559" r="16766" b="6263"/>
          <a:stretch>
            <a:fillRect/>
          </a:stretch>
        </p:blipFill>
        <p:spPr>
          <a:xfrm>
            <a:off x="6257925" y="762000"/>
            <a:ext cx="5334000" cy="5391150"/>
          </a:xfrm>
          <a:prstGeom prst="rect">
            <a:avLst/>
          </a:prstGeom>
        </p:spPr>
      </p:pic>
      <p:sp>
        <p:nvSpPr>
          <p:cNvPr id="3" name="Obdĺžnik 2">
            <a:extLst>
              <a:ext uri="{FF2B5EF4-FFF2-40B4-BE49-F238E27FC236}">
                <a16:creationId xmlns:a16="http://schemas.microsoft.com/office/drawing/2014/main" id="{8A3B59A5-7400-4EDF-A899-9683B50ABA47}"/>
              </a:ext>
            </a:extLst>
          </p:cNvPr>
          <p:cNvSpPr>
            <a:spLocks noGrp="1"/>
          </p:cNvSpPr>
          <p:nvPr/>
        </p:nvSpPr>
        <p:spPr>
          <a:xfrm>
            <a:off x="685800" y="2781300"/>
            <a:ext cx="5048250" cy="2286000"/>
          </a:xfrm>
          <a:prstGeom prst="rect">
            <a:avLst/>
          </a:prstGeom>
          <a:noFill/>
          <a:ln w="0">
            <a:noFill/>
          </a:ln>
        </p:spPr>
        <p:txBody>
          <a:bodyPr>
            <a:noAutofit/>
          </a:bodyPr>
          <a:lstStyle/>
          <a:p>
            <a:endParaRPr lang="sk-SK" sz="2175" b="0" noProof="0" dirty="0">
              <a:solidFill>
                <a:srgbClr val="18342F"/>
              </a:solidFill>
              <a:latin typeface="Aptos"/>
              <a:ea typeface="Aptos"/>
              <a:cs typeface="Aptos"/>
            </a:endParaRPr>
          </a:p>
          <a:p>
            <a:pPr>
              <a:defRPr sz="2175" b="0">
                <a:solidFill>
                  <a:srgbClr val="18342F"/>
                </a:solidFill>
                <a:latin typeface="Aptos"/>
                <a:ea typeface="Aptos"/>
                <a:cs typeface="Aptos"/>
              </a:defRPr>
            </a:pPr>
            <a:r>
              <a:rPr lang="sk-SK" sz="2175" b="0" noProof="0" dirty="0">
                <a:solidFill>
                  <a:srgbClr val="18342F"/>
                </a:solidFill>
                <a:latin typeface="Aptos"/>
                <a:ea typeface="Aptos"/>
                <a:cs typeface="Aptos"/>
              </a:rPr>
              <a:t>Správca + 4 členovia</a:t>
            </a:r>
          </a:p>
          <a:p>
            <a:pPr>
              <a:defRPr sz="2175" b="0">
                <a:solidFill>
                  <a:srgbClr val="18342F"/>
                </a:solidFill>
                <a:latin typeface="Aptos"/>
                <a:ea typeface="Aptos"/>
                <a:cs typeface="Aptos"/>
              </a:defRPr>
            </a:pPr>
            <a:r>
              <a:rPr lang="sk-SK" sz="2175" b="0" noProof="0" dirty="0">
                <a:solidFill>
                  <a:srgbClr val="18342F"/>
                </a:solidFill>
                <a:latin typeface="Aptos"/>
                <a:ea typeface="Aptos"/>
                <a:cs typeface="Aptos"/>
              </a:rPr>
              <a:t>Google AI Pro už zdieľate</a:t>
            </a:r>
          </a:p>
        </p:txBody>
      </p:sp>
    </p:spTree>
    <p:extLst>
      <p:ext uri="{BB962C8B-B14F-4D97-AF65-F5344CB8AC3E}">
        <p14:creationId xmlns:p14="http://schemas.microsoft.com/office/powerpoint/2010/main" val="14342841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7F6F2"/>
        </a:solidFill>
        <a:effectLst/>
      </p:bgPr>
    </p:bg>
    <p:spTree>
      <p:nvGrpSpPr>
        <p:cNvPr id="1" name=""/>
        <p:cNvGrpSpPr/>
        <p:nvPr/>
      </p:nvGrpSpPr>
      <p:grpSpPr>
        <a:xfrm>
          <a:off x="0" y="0"/>
          <a:ext cx="0" cy="0"/>
          <a:chOff x="0" y="0"/>
          <a:chExt cx="0" cy="0"/>
        </a:xfrm>
      </p:grpSpPr>
      <p:sp>
        <p:nvSpPr>
          <p:cNvPr id="2" name="Obdĺžnik 1">
            <a:extLst>
              <a:ext uri="{FF2B5EF4-FFF2-40B4-BE49-F238E27FC236}">
                <a16:creationId xmlns:a16="http://schemas.microsoft.com/office/drawing/2014/main" id="{C9653A81-6547-4BF6-AF93-5D6F693ED96A}"/>
              </a:ext>
            </a:extLst>
          </p:cNvPr>
          <p:cNvSpPr>
            <a:spLocks noGrp="1"/>
          </p:cNvSpPr>
          <p:nvPr/>
        </p:nvSpPr>
        <p:spPr>
          <a:xfrm>
            <a:off x="685800" y="666750"/>
            <a:ext cx="5905500" cy="1428750"/>
          </a:xfrm>
          <a:prstGeom prst="rect">
            <a:avLst/>
          </a:prstGeom>
          <a:noFill/>
          <a:ln w="0">
            <a:noFill/>
          </a:ln>
        </p:spPr>
        <p:txBody>
          <a:bodyPr>
            <a:noAutofit/>
          </a:bodyPr>
          <a:lstStyle/>
          <a:p>
            <a:pPr>
              <a:defRPr sz="3675" b="1">
                <a:solidFill>
                  <a:srgbClr val="18342F"/>
                </a:solidFill>
                <a:latin typeface="Aptos"/>
                <a:ea typeface="Aptos"/>
                <a:cs typeface="Aptos"/>
              </a:defRPr>
            </a:pPr>
            <a:r>
              <a:rPr lang="sk-SK" sz="3675" b="1" noProof="0" dirty="0">
                <a:solidFill>
                  <a:srgbClr val="18342F"/>
                </a:solidFill>
                <a:latin typeface="Aptos Display"/>
                <a:ea typeface="Aptos"/>
                <a:cs typeface="Aptos"/>
              </a:rPr>
              <a:t>Čo rodina získa</a:t>
            </a:r>
          </a:p>
        </p:txBody>
      </p:sp>
      <p:sp>
        <p:nvSpPr>
          <p:cNvPr id="3" name="Obdĺžnik 2">
            <a:extLst>
              <a:ext uri="{FF2B5EF4-FFF2-40B4-BE49-F238E27FC236}">
                <a16:creationId xmlns:a16="http://schemas.microsoft.com/office/drawing/2014/main" id="{EFE1C1EF-8976-4CAD-B688-8899B5E122D3}"/>
              </a:ext>
            </a:extLst>
          </p:cNvPr>
          <p:cNvSpPr>
            <a:spLocks noGrp="1"/>
          </p:cNvSpPr>
          <p:nvPr/>
        </p:nvSpPr>
        <p:spPr>
          <a:xfrm>
            <a:off x="685800" y="2428875"/>
            <a:ext cx="5524500" cy="1333500"/>
          </a:xfrm>
          <a:prstGeom prst="rect">
            <a:avLst/>
          </a:prstGeom>
          <a:noFill/>
          <a:ln w="0">
            <a:noFill/>
          </a:ln>
        </p:spPr>
        <p:txBody>
          <a:bodyPr>
            <a:noAutofit/>
          </a:bodyPr>
          <a:lstStyle/>
          <a:p>
            <a:pPr>
              <a:defRPr sz="7500" b="1">
                <a:solidFill>
                  <a:srgbClr val="18342F"/>
                </a:solidFill>
                <a:latin typeface="Aptos"/>
                <a:ea typeface="Aptos"/>
                <a:cs typeface="Aptos"/>
              </a:defRPr>
            </a:pPr>
            <a:r>
              <a:rPr lang="sk-SK" sz="7500" b="1" noProof="0" dirty="0">
                <a:solidFill>
                  <a:srgbClr val="18342F"/>
                </a:solidFill>
                <a:latin typeface="Aptos Display"/>
                <a:ea typeface="Aptos"/>
                <a:cs typeface="Aptos"/>
              </a:rPr>
              <a:t>5 TB</a:t>
            </a:r>
          </a:p>
        </p:txBody>
      </p:sp>
      <p:sp>
        <p:nvSpPr>
          <p:cNvPr id="4" name="Obdĺžnik 3">
            <a:extLst>
              <a:ext uri="{FF2B5EF4-FFF2-40B4-BE49-F238E27FC236}">
                <a16:creationId xmlns:a16="http://schemas.microsoft.com/office/drawing/2014/main" id="{175250DD-210A-4732-AB49-266B69DDF51A}"/>
              </a:ext>
            </a:extLst>
          </p:cNvPr>
          <p:cNvSpPr>
            <a:spLocks noGrp="1"/>
          </p:cNvSpPr>
          <p:nvPr/>
        </p:nvSpPr>
        <p:spPr>
          <a:xfrm>
            <a:off x="685800" y="3762375"/>
            <a:ext cx="5810250" cy="590550"/>
          </a:xfrm>
          <a:prstGeom prst="rect">
            <a:avLst/>
          </a:prstGeom>
          <a:noFill/>
          <a:ln w="0">
            <a:noFill/>
          </a:ln>
        </p:spPr>
        <p:txBody>
          <a:bodyPr>
            <a:noAutofit/>
          </a:bodyPr>
          <a:lstStyle/>
          <a:p>
            <a:pPr>
              <a:defRPr sz="2025" b="0">
                <a:solidFill>
                  <a:srgbClr val="18342F"/>
                </a:solidFill>
                <a:latin typeface="Aptos"/>
                <a:ea typeface="Aptos"/>
                <a:cs typeface="Aptos"/>
              </a:defRPr>
            </a:pPr>
            <a:r>
              <a:rPr lang="sk-SK" sz="2025" b="0" noProof="0" dirty="0">
                <a:solidFill>
                  <a:srgbClr val="18342F"/>
                </a:solidFill>
                <a:latin typeface="Aptos"/>
                <a:ea typeface="Aptos"/>
                <a:cs typeface="Aptos"/>
              </a:rPr>
              <a:t>Úložisko pre Fotky, Disk a Gmail</a:t>
            </a:r>
          </a:p>
        </p:txBody>
      </p:sp>
      <p:sp>
        <p:nvSpPr>
          <p:cNvPr id="5" name="Obdĺžnik 4">
            <a:extLst>
              <a:ext uri="{FF2B5EF4-FFF2-40B4-BE49-F238E27FC236}">
                <a16:creationId xmlns:a16="http://schemas.microsoft.com/office/drawing/2014/main" id="{31077ADB-B400-4A54-A4AD-A6104AA55F13}"/>
              </a:ext>
            </a:extLst>
          </p:cNvPr>
          <p:cNvSpPr>
            <a:spLocks noGrp="1"/>
          </p:cNvSpPr>
          <p:nvPr/>
        </p:nvSpPr>
        <p:spPr>
          <a:xfrm>
            <a:off x="685800" y="4314825"/>
            <a:ext cx="5810250" cy="590550"/>
          </a:xfrm>
          <a:prstGeom prst="rect">
            <a:avLst/>
          </a:prstGeom>
          <a:noFill/>
          <a:ln w="0">
            <a:noFill/>
          </a:ln>
        </p:spPr>
        <p:txBody>
          <a:bodyPr>
            <a:noAutofit/>
          </a:bodyPr>
          <a:lstStyle/>
          <a:p>
            <a:pPr>
              <a:defRPr sz="2025" b="0">
                <a:solidFill>
                  <a:srgbClr val="18342F"/>
                </a:solidFill>
                <a:latin typeface="Aptos"/>
                <a:ea typeface="Aptos"/>
                <a:cs typeface="Aptos"/>
              </a:defRPr>
            </a:pPr>
            <a:r>
              <a:rPr lang="sk-SK" sz="2025" b="0" noProof="0" dirty="0">
                <a:solidFill>
                  <a:srgbClr val="18342F"/>
                </a:solidFill>
                <a:latin typeface="Aptos"/>
                <a:ea typeface="Aptos"/>
                <a:cs typeface="Aptos"/>
              </a:rPr>
              <a:t>Pokročilé možnosti </a:t>
            </a:r>
            <a:r>
              <a:rPr lang="sk-SK" sz="2025" b="0" noProof="0" dirty="0" err="1">
                <a:solidFill>
                  <a:srgbClr val="18342F"/>
                </a:solidFill>
                <a:latin typeface="Aptos"/>
                <a:ea typeface="Aptos"/>
                <a:cs typeface="Aptos"/>
              </a:rPr>
              <a:t>Gemini</a:t>
            </a:r>
            <a:endParaRPr lang="sk-SK" sz="2025" b="0" noProof="0" dirty="0">
              <a:solidFill>
                <a:srgbClr val="18342F"/>
              </a:solidFill>
              <a:latin typeface="Aptos"/>
              <a:ea typeface="Aptos"/>
              <a:cs typeface="Aptos"/>
            </a:endParaRPr>
          </a:p>
        </p:txBody>
      </p:sp>
      <p:sp>
        <p:nvSpPr>
          <p:cNvPr id="6" name="Obdĺžnik 5">
            <a:extLst>
              <a:ext uri="{FF2B5EF4-FFF2-40B4-BE49-F238E27FC236}">
                <a16:creationId xmlns:a16="http://schemas.microsoft.com/office/drawing/2014/main" id="{9CEADF20-7C3A-4D4A-8B8A-C1E3214F88C3}"/>
              </a:ext>
            </a:extLst>
          </p:cNvPr>
          <p:cNvSpPr>
            <a:spLocks noGrp="1"/>
          </p:cNvSpPr>
          <p:nvPr/>
        </p:nvSpPr>
        <p:spPr>
          <a:xfrm>
            <a:off x="685800" y="4867275"/>
            <a:ext cx="5810250" cy="590550"/>
          </a:xfrm>
          <a:prstGeom prst="rect">
            <a:avLst/>
          </a:prstGeom>
          <a:noFill/>
          <a:ln w="0">
            <a:noFill/>
          </a:ln>
        </p:spPr>
        <p:txBody>
          <a:bodyPr>
            <a:noAutofit/>
          </a:bodyPr>
          <a:lstStyle/>
          <a:p>
            <a:pPr>
              <a:defRPr sz="2025" b="0">
                <a:solidFill>
                  <a:srgbClr val="18342F"/>
                </a:solidFill>
                <a:latin typeface="Aptos"/>
                <a:ea typeface="Aptos"/>
                <a:cs typeface="Aptos"/>
              </a:defRPr>
            </a:pPr>
            <a:r>
              <a:rPr lang="sk-SK" sz="2025" b="0" noProof="0" dirty="0">
                <a:solidFill>
                  <a:srgbClr val="18342F"/>
                </a:solidFill>
                <a:latin typeface="Aptos"/>
                <a:ea typeface="Aptos"/>
                <a:cs typeface="Aptos"/>
              </a:rPr>
              <a:t>AI výhody pre oprávnených členov</a:t>
            </a:r>
          </a:p>
        </p:txBody>
      </p:sp>
      <p:sp>
        <p:nvSpPr>
          <p:cNvPr id="7" name="Obdĺžnik 6">
            <a:extLst>
              <a:ext uri="{FF2B5EF4-FFF2-40B4-BE49-F238E27FC236}">
                <a16:creationId xmlns:a16="http://schemas.microsoft.com/office/drawing/2014/main" id="{FCFDCF66-82D8-4541-B005-254E08D6568F}"/>
              </a:ext>
            </a:extLst>
          </p:cNvPr>
          <p:cNvSpPr>
            <a:spLocks noGrp="1"/>
          </p:cNvSpPr>
          <p:nvPr/>
        </p:nvSpPr>
        <p:spPr>
          <a:xfrm>
            <a:off x="685800" y="5619750"/>
            <a:ext cx="5810250" cy="571500"/>
          </a:xfrm>
          <a:prstGeom prst="rect">
            <a:avLst/>
          </a:prstGeom>
          <a:noFill/>
          <a:ln w="0">
            <a:noFill/>
          </a:ln>
        </p:spPr>
        <p:txBody>
          <a:bodyPr>
            <a:noAutofit/>
          </a:bodyPr>
          <a:lstStyle/>
          <a:p>
            <a:pPr>
              <a:defRPr sz="1500" b="0">
                <a:solidFill>
                  <a:srgbClr val="52645E"/>
                </a:solidFill>
                <a:latin typeface="Aptos"/>
                <a:ea typeface="Aptos"/>
                <a:cs typeface="Aptos"/>
              </a:defRPr>
            </a:pPr>
            <a:r>
              <a:rPr lang="sk-SK" sz="1500" b="0" noProof="0" dirty="0">
                <a:solidFill>
                  <a:srgbClr val="52645E"/>
                </a:solidFill>
                <a:latin typeface="Aptos"/>
                <a:ea typeface="Aptos"/>
                <a:cs typeface="Aptos"/>
              </a:rPr>
              <a:t>Plán: Google AI Pro</a:t>
            </a:r>
          </a:p>
          <a:p>
            <a:pPr>
              <a:defRPr sz="1500" b="0">
                <a:solidFill>
                  <a:srgbClr val="52645E"/>
                </a:solidFill>
                <a:latin typeface="Aptos"/>
                <a:ea typeface="Aptos"/>
                <a:cs typeface="Aptos"/>
              </a:defRPr>
            </a:pPr>
            <a:r>
              <a:rPr lang="sk-SK" sz="1500" b="0" noProof="0" dirty="0">
                <a:solidFill>
                  <a:srgbClr val="52645E"/>
                </a:solidFill>
                <a:latin typeface="Aptos"/>
                <a:ea typeface="Aptos"/>
                <a:cs typeface="Aptos"/>
              </a:rPr>
              <a:t>Výhody závisia od veku a regiónu</a:t>
            </a:r>
          </a:p>
        </p:txBody>
      </p:sp>
      <p:pic>
        <p:nvPicPr>
          <p:cNvPr id="16" name="Obrázok 15"/>
          <p:cNvPicPr>
            <a:picLocks noChangeAspect="1"/>
          </p:cNvPicPr>
          <p:nvPr/>
        </p:nvPicPr>
        <p:blipFill>
          <a:blip r:embed="rId3"/>
          <a:srcRect l="25185" r="25185"/>
          <a:stretch>
            <a:fillRect/>
          </a:stretch>
        </p:blipFill>
        <p:spPr>
          <a:xfrm>
            <a:off x="7086600" y="0"/>
            <a:ext cx="5105400" cy="6858000"/>
          </a:xfrm>
          <a:prstGeom prst="rect">
            <a:avLst/>
          </a:prstGeom>
        </p:spPr>
      </p:pic>
    </p:spTree>
    <p:extLst>
      <p:ext uri="{BB962C8B-B14F-4D97-AF65-F5344CB8AC3E}">
        <p14:creationId xmlns:p14="http://schemas.microsoft.com/office/powerpoint/2010/main" val="14815549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7F6F2"/>
        </a:solidFill>
        <a:effectLst/>
      </p:bgPr>
    </p:bg>
    <p:spTree>
      <p:nvGrpSpPr>
        <p:cNvPr id="1" name=""/>
        <p:cNvGrpSpPr/>
        <p:nvPr/>
      </p:nvGrpSpPr>
      <p:grpSpPr>
        <a:xfrm>
          <a:off x="0" y="0"/>
          <a:ext cx="0" cy="0"/>
          <a:chOff x="0" y="0"/>
          <a:chExt cx="0" cy="0"/>
        </a:xfrm>
      </p:grpSpPr>
      <p:sp>
        <p:nvSpPr>
          <p:cNvPr id="2" name="Obdĺžnik 1">
            <a:extLst>
              <a:ext uri="{FF2B5EF4-FFF2-40B4-BE49-F238E27FC236}">
                <a16:creationId xmlns:a16="http://schemas.microsoft.com/office/drawing/2014/main" id="{7DD236D3-D5E5-401F-8EF1-23F959364199}"/>
              </a:ext>
            </a:extLst>
          </p:cNvPr>
          <p:cNvSpPr>
            <a:spLocks noGrp="1"/>
          </p:cNvSpPr>
          <p:nvPr/>
        </p:nvSpPr>
        <p:spPr>
          <a:xfrm>
            <a:off x="685800" y="666750"/>
            <a:ext cx="10477500" cy="1428750"/>
          </a:xfrm>
          <a:prstGeom prst="rect">
            <a:avLst/>
          </a:prstGeom>
          <a:noFill/>
          <a:ln w="0">
            <a:noFill/>
          </a:ln>
        </p:spPr>
        <p:txBody>
          <a:bodyPr>
            <a:noAutofit/>
          </a:bodyPr>
          <a:lstStyle/>
          <a:p>
            <a:pPr>
              <a:defRPr sz="4050" b="1">
                <a:solidFill>
                  <a:srgbClr val="18342F"/>
                </a:solidFill>
                <a:latin typeface="Aptos"/>
                <a:ea typeface="Aptos"/>
                <a:cs typeface="Aptos"/>
              </a:defRPr>
            </a:pPr>
            <a:r>
              <a:rPr lang="sk-SK" sz="4050" b="1" noProof="0" dirty="0">
                <a:solidFill>
                  <a:srgbClr val="18342F"/>
                </a:solidFill>
                <a:latin typeface="Aptos Display"/>
                <a:ea typeface="Aptos"/>
                <a:cs typeface="Aptos"/>
              </a:rPr>
              <a:t>Ako funguje spoločných 5 TB</a:t>
            </a:r>
          </a:p>
        </p:txBody>
      </p:sp>
      <p:sp>
        <p:nvSpPr>
          <p:cNvPr id="3" name="Obdĺžnik 2">
            <a:extLst>
              <a:ext uri="{FF2B5EF4-FFF2-40B4-BE49-F238E27FC236}">
                <a16:creationId xmlns:a16="http://schemas.microsoft.com/office/drawing/2014/main" id="{F25B41FD-7638-47F5-AE47-16E7CD6F7CE9}"/>
              </a:ext>
            </a:extLst>
          </p:cNvPr>
          <p:cNvSpPr>
            <a:spLocks noGrp="1"/>
          </p:cNvSpPr>
          <p:nvPr/>
        </p:nvSpPr>
        <p:spPr>
          <a:xfrm>
            <a:off x="685800" y="2428875"/>
            <a:ext cx="10287000" cy="1333500"/>
          </a:xfrm>
          <a:prstGeom prst="rect">
            <a:avLst/>
          </a:prstGeom>
          <a:noFill/>
          <a:ln w="0">
            <a:noFill/>
          </a:ln>
        </p:spPr>
        <p:txBody>
          <a:bodyPr>
            <a:noAutofit/>
          </a:bodyPr>
          <a:lstStyle/>
          <a:p>
            <a:pPr>
              <a:defRPr sz="7500" b="1">
                <a:solidFill>
                  <a:srgbClr val="18342F"/>
                </a:solidFill>
                <a:latin typeface="Aptos"/>
                <a:ea typeface="Aptos"/>
                <a:cs typeface="Aptos"/>
              </a:defRPr>
            </a:pPr>
            <a:r>
              <a:rPr lang="sk-SK" sz="7500" b="1" noProof="0" dirty="0">
                <a:solidFill>
                  <a:srgbClr val="18342F"/>
                </a:solidFill>
                <a:latin typeface="Aptos Display"/>
                <a:ea typeface="Aptos"/>
                <a:cs typeface="Aptos"/>
              </a:rPr>
              <a:t>Jedna kapacita</a:t>
            </a:r>
          </a:p>
        </p:txBody>
      </p:sp>
      <p:sp>
        <p:nvSpPr>
          <p:cNvPr id="4" name="Obdĺžnik 3">
            <a:extLst>
              <a:ext uri="{FF2B5EF4-FFF2-40B4-BE49-F238E27FC236}">
                <a16:creationId xmlns:a16="http://schemas.microsoft.com/office/drawing/2014/main" id="{EA7D8EA4-E3D2-46E9-B7CC-BF27667EDDB5}"/>
              </a:ext>
            </a:extLst>
          </p:cNvPr>
          <p:cNvSpPr>
            <a:spLocks noGrp="1"/>
          </p:cNvSpPr>
          <p:nvPr/>
        </p:nvSpPr>
        <p:spPr>
          <a:xfrm>
            <a:off x="685800" y="3762375"/>
            <a:ext cx="10477500" cy="590550"/>
          </a:xfrm>
          <a:prstGeom prst="rect">
            <a:avLst/>
          </a:prstGeom>
          <a:noFill/>
          <a:ln w="0">
            <a:noFill/>
          </a:ln>
        </p:spPr>
        <p:txBody>
          <a:bodyPr>
            <a:noAutofit/>
          </a:bodyPr>
          <a:lstStyle/>
          <a:p>
            <a:pPr>
              <a:defRPr sz="2250" b="0">
                <a:solidFill>
                  <a:srgbClr val="18342F"/>
                </a:solidFill>
                <a:latin typeface="Aptos"/>
                <a:ea typeface="Aptos"/>
                <a:cs typeface="Aptos"/>
              </a:defRPr>
            </a:pPr>
            <a:r>
              <a:rPr lang="sk-SK" sz="2250" b="0" noProof="0" dirty="0">
                <a:solidFill>
                  <a:srgbClr val="18342F"/>
                </a:solidFill>
                <a:latin typeface="Aptos"/>
                <a:ea typeface="Aptos"/>
                <a:cs typeface="Aptos"/>
              </a:rPr>
              <a:t>Priestor čerpá celá rodina</a:t>
            </a:r>
          </a:p>
        </p:txBody>
      </p:sp>
      <p:sp>
        <p:nvSpPr>
          <p:cNvPr id="5" name="Obdĺžnik 4">
            <a:extLst>
              <a:ext uri="{FF2B5EF4-FFF2-40B4-BE49-F238E27FC236}">
                <a16:creationId xmlns:a16="http://schemas.microsoft.com/office/drawing/2014/main" id="{8F295357-5E2B-4BA4-A0B0-98192FD34C18}"/>
              </a:ext>
            </a:extLst>
          </p:cNvPr>
          <p:cNvSpPr>
            <a:spLocks noGrp="1"/>
          </p:cNvSpPr>
          <p:nvPr/>
        </p:nvSpPr>
        <p:spPr>
          <a:xfrm>
            <a:off x="685800" y="4314825"/>
            <a:ext cx="10477500" cy="590550"/>
          </a:xfrm>
          <a:prstGeom prst="rect">
            <a:avLst/>
          </a:prstGeom>
          <a:noFill/>
          <a:ln w="0">
            <a:noFill/>
          </a:ln>
        </p:spPr>
        <p:txBody>
          <a:bodyPr>
            <a:noAutofit/>
          </a:bodyPr>
          <a:lstStyle/>
          <a:p>
            <a:pPr>
              <a:defRPr sz="2250" b="0">
                <a:solidFill>
                  <a:srgbClr val="18342F"/>
                </a:solidFill>
                <a:latin typeface="Aptos"/>
                <a:ea typeface="Aptos"/>
                <a:cs typeface="Aptos"/>
              </a:defRPr>
            </a:pPr>
            <a:r>
              <a:rPr lang="sk-SK" sz="2250" b="0" noProof="0" dirty="0">
                <a:solidFill>
                  <a:srgbClr val="18342F"/>
                </a:solidFill>
                <a:latin typeface="Aptos"/>
                <a:ea typeface="Aptos"/>
                <a:cs typeface="Aptos"/>
              </a:rPr>
              <a:t>Člen najprv využíva osobné úložisko</a:t>
            </a:r>
          </a:p>
        </p:txBody>
      </p:sp>
      <p:sp>
        <p:nvSpPr>
          <p:cNvPr id="6" name="Obdĺžnik 5">
            <a:extLst>
              <a:ext uri="{FF2B5EF4-FFF2-40B4-BE49-F238E27FC236}">
                <a16:creationId xmlns:a16="http://schemas.microsoft.com/office/drawing/2014/main" id="{0954A257-961B-4255-A284-C4592925C42E}"/>
              </a:ext>
            </a:extLst>
          </p:cNvPr>
          <p:cNvSpPr>
            <a:spLocks noGrp="1"/>
          </p:cNvSpPr>
          <p:nvPr/>
        </p:nvSpPr>
        <p:spPr>
          <a:xfrm>
            <a:off x="685800" y="4867275"/>
            <a:ext cx="10477500" cy="590550"/>
          </a:xfrm>
          <a:prstGeom prst="rect">
            <a:avLst/>
          </a:prstGeom>
          <a:noFill/>
          <a:ln w="0">
            <a:noFill/>
          </a:ln>
        </p:spPr>
        <p:txBody>
          <a:bodyPr>
            <a:noAutofit/>
          </a:bodyPr>
          <a:lstStyle/>
          <a:p>
            <a:pPr>
              <a:defRPr sz="2250" b="0">
                <a:solidFill>
                  <a:srgbClr val="18342F"/>
                </a:solidFill>
                <a:latin typeface="Aptos"/>
                <a:ea typeface="Aptos"/>
                <a:cs typeface="Aptos"/>
              </a:defRPr>
            </a:pPr>
            <a:r>
              <a:rPr lang="sk-SK" sz="2250" b="0" noProof="0" dirty="0">
                <a:solidFill>
                  <a:srgbClr val="18342F"/>
                </a:solidFill>
                <a:latin typeface="Aptos"/>
                <a:ea typeface="Aptos"/>
                <a:cs typeface="Aptos"/>
              </a:rPr>
              <a:t>Súbory zostávajú v jeho účte</a:t>
            </a:r>
          </a:p>
        </p:txBody>
      </p:sp>
      <p:sp>
        <p:nvSpPr>
          <p:cNvPr id="7" name="Obdĺžnik 6">
            <a:extLst>
              <a:ext uri="{FF2B5EF4-FFF2-40B4-BE49-F238E27FC236}">
                <a16:creationId xmlns:a16="http://schemas.microsoft.com/office/drawing/2014/main" id="{DD18B39D-2CD1-4475-ADE5-9291951A8B42}"/>
              </a:ext>
            </a:extLst>
          </p:cNvPr>
          <p:cNvSpPr>
            <a:spLocks noGrp="1"/>
          </p:cNvSpPr>
          <p:nvPr/>
        </p:nvSpPr>
        <p:spPr>
          <a:xfrm>
            <a:off x="685800" y="5619750"/>
            <a:ext cx="10477500" cy="571500"/>
          </a:xfrm>
          <a:prstGeom prst="rect">
            <a:avLst/>
          </a:prstGeom>
          <a:noFill/>
          <a:ln w="0">
            <a:noFill/>
          </a:ln>
        </p:spPr>
        <p:txBody>
          <a:bodyPr>
            <a:noAutofit/>
          </a:bodyPr>
          <a:lstStyle/>
          <a:p>
            <a:pPr>
              <a:defRPr sz="1500" b="0">
                <a:solidFill>
                  <a:srgbClr val="52645E"/>
                </a:solidFill>
                <a:latin typeface="Aptos"/>
                <a:ea typeface="Aptos"/>
                <a:cs typeface="Aptos"/>
              </a:defRPr>
            </a:pPr>
            <a:r>
              <a:rPr lang="sk-SK" sz="1500" b="0" noProof="0" dirty="0">
                <a:solidFill>
                  <a:srgbClr val="52645E"/>
                </a:solidFill>
                <a:latin typeface="Aptos"/>
                <a:ea typeface="Aptos"/>
                <a:cs typeface="Aptos"/>
              </a:rPr>
              <a:t>Google </a:t>
            </a:r>
            <a:r>
              <a:rPr lang="sk-SK" sz="1500" b="0" noProof="0" dirty="0" err="1">
                <a:solidFill>
                  <a:srgbClr val="52645E"/>
                </a:solidFill>
                <a:latin typeface="Aptos"/>
                <a:ea typeface="Aptos"/>
                <a:cs typeface="Aptos"/>
              </a:rPr>
              <a:t>One</a:t>
            </a:r>
            <a:r>
              <a:rPr lang="sk-SK" sz="1500" b="0" noProof="0" dirty="0">
                <a:solidFill>
                  <a:srgbClr val="52645E"/>
                </a:solidFill>
                <a:latin typeface="Aptos"/>
                <a:ea typeface="Aptos"/>
                <a:cs typeface="Aptos"/>
              </a:rPr>
              <a:t> automaticky nerozdelí plán na šesť rovnakých dielov</a:t>
            </a:r>
          </a:p>
        </p:txBody>
      </p:sp>
    </p:spTree>
    <p:extLst>
      <p:ext uri="{BB962C8B-B14F-4D97-AF65-F5344CB8AC3E}">
        <p14:creationId xmlns:p14="http://schemas.microsoft.com/office/powerpoint/2010/main" val="7392661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7F6F2"/>
        </a:solidFill>
        <a:effectLst/>
      </p:bgPr>
    </p:bg>
    <p:spTree>
      <p:nvGrpSpPr>
        <p:cNvPr id="1" name=""/>
        <p:cNvGrpSpPr/>
        <p:nvPr/>
      </p:nvGrpSpPr>
      <p:grpSpPr>
        <a:xfrm>
          <a:off x="0" y="0"/>
          <a:ext cx="0" cy="0"/>
          <a:chOff x="0" y="0"/>
          <a:chExt cx="0" cy="0"/>
        </a:xfrm>
      </p:grpSpPr>
      <p:sp>
        <p:nvSpPr>
          <p:cNvPr id="2" name="Obdĺžnik 1">
            <a:extLst>
              <a:ext uri="{FF2B5EF4-FFF2-40B4-BE49-F238E27FC236}">
                <a16:creationId xmlns:a16="http://schemas.microsoft.com/office/drawing/2014/main" id="{69DEB44E-0207-49F2-960C-F993ABF5E719}"/>
              </a:ext>
            </a:extLst>
          </p:cNvPr>
          <p:cNvSpPr>
            <a:spLocks noGrp="1"/>
          </p:cNvSpPr>
          <p:nvPr/>
        </p:nvSpPr>
        <p:spPr>
          <a:xfrm>
            <a:off x="685800" y="666750"/>
            <a:ext cx="5905500" cy="1428750"/>
          </a:xfrm>
          <a:prstGeom prst="rect">
            <a:avLst/>
          </a:prstGeom>
          <a:noFill/>
          <a:ln w="0">
            <a:noFill/>
          </a:ln>
        </p:spPr>
        <p:txBody>
          <a:bodyPr>
            <a:noAutofit/>
          </a:bodyPr>
          <a:lstStyle/>
          <a:p>
            <a:pPr>
              <a:defRPr sz="3675" b="1">
                <a:solidFill>
                  <a:srgbClr val="18342F"/>
                </a:solidFill>
                <a:latin typeface="Aptos"/>
                <a:ea typeface="Aptos"/>
                <a:cs typeface="Aptos"/>
              </a:defRPr>
            </a:pPr>
            <a:r>
              <a:rPr lang="sk-SK" sz="3675" b="1" noProof="0" dirty="0" err="1">
                <a:solidFill>
                  <a:srgbClr val="18342F"/>
                </a:solidFill>
                <a:latin typeface="Aptos Display"/>
                <a:ea typeface="Aptos"/>
                <a:cs typeface="Aptos"/>
              </a:rPr>
              <a:t>Gemini</a:t>
            </a:r>
            <a:r>
              <a:rPr lang="sk-SK" sz="3675" b="1" noProof="0" dirty="0">
                <a:solidFill>
                  <a:srgbClr val="18342F"/>
                </a:solidFill>
                <a:latin typeface="Aptos Display"/>
                <a:ea typeface="Aptos"/>
                <a:cs typeface="Aptos"/>
              </a:rPr>
              <a:t> pre členov rodiny</a:t>
            </a:r>
          </a:p>
        </p:txBody>
      </p:sp>
      <p:sp>
        <p:nvSpPr>
          <p:cNvPr id="3" name="Obdĺžnik 2">
            <a:extLst>
              <a:ext uri="{FF2B5EF4-FFF2-40B4-BE49-F238E27FC236}">
                <a16:creationId xmlns:a16="http://schemas.microsoft.com/office/drawing/2014/main" id="{4ED32DF6-3303-4419-BAD2-9B7D1745853D}"/>
              </a:ext>
            </a:extLst>
          </p:cNvPr>
          <p:cNvSpPr>
            <a:spLocks noGrp="1"/>
          </p:cNvSpPr>
          <p:nvPr/>
        </p:nvSpPr>
        <p:spPr>
          <a:xfrm>
            <a:off x="685800" y="2428875"/>
            <a:ext cx="5810250" cy="590550"/>
          </a:xfrm>
          <a:prstGeom prst="rect">
            <a:avLst/>
          </a:prstGeom>
          <a:noFill/>
          <a:ln w="0">
            <a:noFill/>
          </a:ln>
        </p:spPr>
        <p:txBody>
          <a:bodyPr>
            <a:noAutofit/>
          </a:bodyPr>
          <a:lstStyle/>
          <a:p>
            <a:pPr>
              <a:defRPr sz="2025" b="0">
                <a:solidFill>
                  <a:srgbClr val="18342F"/>
                </a:solidFill>
                <a:latin typeface="Aptos"/>
                <a:ea typeface="Aptos"/>
                <a:cs typeface="Aptos"/>
              </a:defRPr>
            </a:pPr>
            <a:r>
              <a:rPr lang="sk-SK" sz="2025" b="0" noProof="0" dirty="0">
                <a:solidFill>
                  <a:srgbClr val="18342F"/>
                </a:solidFill>
                <a:latin typeface="Aptos"/>
                <a:ea typeface="Aptos"/>
                <a:cs typeface="Aptos"/>
              </a:rPr>
              <a:t>Každý sa prihlasuje sám</a:t>
            </a:r>
          </a:p>
        </p:txBody>
      </p:sp>
      <p:sp>
        <p:nvSpPr>
          <p:cNvPr id="4" name="Obdĺžnik 3">
            <a:extLst>
              <a:ext uri="{FF2B5EF4-FFF2-40B4-BE49-F238E27FC236}">
                <a16:creationId xmlns:a16="http://schemas.microsoft.com/office/drawing/2014/main" id="{A4215461-D78B-4803-8F5B-A8196CA83D9A}"/>
              </a:ext>
            </a:extLst>
          </p:cNvPr>
          <p:cNvSpPr>
            <a:spLocks noGrp="1"/>
          </p:cNvSpPr>
          <p:nvPr/>
        </p:nvSpPr>
        <p:spPr>
          <a:xfrm>
            <a:off x="685800" y="3057525"/>
            <a:ext cx="5810250" cy="590550"/>
          </a:xfrm>
          <a:prstGeom prst="rect">
            <a:avLst/>
          </a:prstGeom>
          <a:noFill/>
          <a:ln w="0">
            <a:noFill/>
          </a:ln>
        </p:spPr>
        <p:txBody>
          <a:bodyPr>
            <a:noAutofit/>
          </a:bodyPr>
          <a:lstStyle/>
          <a:p>
            <a:pPr>
              <a:defRPr sz="2025" b="0">
                <a:solidFill>
                  <a:srgbClr val="18342F"/>
                </a:solidFill>
                <a:latin typeface="Aptos"/>
                <a:ea typeface="Aptos"/>
                <a:cs typeface="Aptos"/>
              </a:defRPr>
            </a:pPr>
            <a:r>
              <a:rPr lang="sk-SK" sz="2025" b="0" noProof="0" dirty="0">
                <a:solidFill>
                  <a:srgbClr val="18342F"/>
                </a:solidFill>
                <a:latin typeface="Aptos"/>
                <a:ea typeface="Aptos"/>
                <a:cs typeface="Aptos"/>
              </a:rPr>
              <a:t>Prístup k vybraným AI výhodám</a:t>
            </a:r>
          </a:p>
        </p:txBody>
      </p:sp>
      <p:sp>
        <p:nvSpPr>
          <p:cNvPr id="5" name="Obdĺžnik 4">
            <a:extLst>
              <a:ext uri="{FF2B5EF4-FFF2-40B4-BE49-F238E27FC236}">
                <a16:creationId xmlns:a16="http://schemas.microsoft.com/office/drawing/2014/main" id="{FEBE9D6A-F62B-4CE6-9824-FF305EBE9833}"/>
              </a:ext>
            </a:extLst>
          </p:cNvPr>
          <p:cNvSpPr>
            <a:spLocks noGrp="1"/>
          </p:cNvSpPr>
          <p:nvPr/>
        </p:nvSpPr>
        <p:spPr>
          <a:xfrm>
            <a:off x="685800" y="3686175"/>
            <a:ext cx="5810250" cy="590550"/>
          </a:xfrm>
          <a:prstGeom prst="rect">
            <a:avLst/>
          </a:prstGeom>
          <a:noFill/>
          <a:ln w="0">
            <a:noFill/>
          </a:ln>
        </p:spPr>
        <p:txBody>
          <a:bodyPr>
            <a:noAutofit/>
          </a:bodyPr>
          <a:lstStyle/>
          <a:p>
            <a:pPr>
              <a:defRPr sz="2025" b="0">
                <a:solidFill>
                  <a:srgbClr val="18342F"/>
                </a:solidFill>
                <a:latin typeface="Aptos"/>
                <a:ea typeface="Aptos"/>
                <a:cs typeface="Aptos"/>
              </a:defRPr>
            </a:pPr>
            <a:r>
              <a:rPr lang="sk-SK" sz="2025" b="0" noProof="0" dirty="0">
                <a:solidFill>
                  <a:srgbClr val="18342F"/>
                </a:solidFill>
                <a:latin typeface="Aptos"/>
                <a:ea typeface="Aptos"/>
                <a:cs typeface="Aptos"/>
              </a:rPr>
              <a:t>Vekové a regionálne podmienky</a:t>
            </a:r>
          </a:p>
        </p:txBody>
      </p:sp>
      <p:sp>
        <p:nvSpPr>
          <p:cNvPr id="6" name="Obdĺžnik 5">
            <a:extLst>
              <a:ext uri="{FF2B5EF4-FFF2-40B4-BE49-F238E27FC236}">
                <a16:creationId xmlns:a16="http://schemas.microsoft.com/office/drawing/2014/main" id="{73A09589-D451-4A82-98D9-C1140633E41A}"/>
              </a:ext>
            </a:extLst>
          </p:cNvPr>
          <p:cNvSpPr>
            <a:spLocks noGrp="1"/>
          </p:cNvSpPr>
          <p:nvPr/>
        </p:nvSpPr>
        <p:spPr>
          <a:xfrm>
            <a:off x="685800" y="4314825"/>
            <a:ext cx="5810250" cy="590550"/>
          </a:xfrm>
          <a:prstGeom prst="rect">
            <a:avLst/>
          </a:prstGeom>
          <a:noFill/>
          <a:ln w="0">
            <a:noFill/>
          </a:ln>
        </p:spPr>
        <p:txBody>
          <a:bodyPr>
            <a:noAutofit/>
          </a:bodyPr>
          <a:lstStyle/>
          <a:p>
            <a:pPr>
              <a:defRPr sz="2025" b="0">
                <a:solidFill>
                  <a:srgbClr val="18342F"/>
                </a:solidFill>
                <a:latin typeface="Aptos"/>
                <a:ea typeface="Aptos"/>
                <a:cs typeface="Aptos"/>
              </a:defRPr>
            </a:pPr>
            <a:r>
              <a:rPr lang="sk-SK" sz="2025" b="0" noProof="0" dirty="0">
                <a:solidFill>
                  <a:srgbClr val="18342F"/>
                </a:solidFill>
                <a:latin typeface="Aptos"/>
                <a:ea typeface="Aptos"/>
                <a:cs typeface="Aptos"/>
              </a:rPr>
              <a:t>Limity používania stále platia</a:t>
            </a:r>
          </a:p>
        </p:txBody>
      </p:sp>
      <p:sp>
        <p:nvSpPr>
          <p:cNvPr id="7" name="Obdĺžnik 6">
            <a:extLst>
              <a:ext uri="{FF2B5EF4-FFF2-40B4-BE49-F238E27FC236}">
                <a16:creationId xmlns:a16="http://schemas.microsoft.com/office/drawing/2014/main" id="{9C659DA1-5D80-485A-B370-268B1F5830DD}"/>
              </a:ext>
            </a:extLst>
          </p:cNvPr>
          <p:cNvSpPr>
            <a:spLocks noGrp="1"/>
          </p:cNvSpPr>
          <p:nvPr/>
        </p:nvSpPr>
        <p:spPr>
          <a:xfrm>
            <a:off x="685800" y="5619750"/>
            <a:ext cx="5810250" cy="571500"/>
          </a:xfrm>
          <a:prstGeom prst="rect">
            <a:avLst/>
          </a:prstGeom>
          <a:noFill/>
          <a:ln w="0">
            <a:noFill/>
          </a:ln>
        </p:spPr>
        <p:txBody>
          <a:bodyPr>
            <a:noAutofit/>
          </a:bodyPr>
          <a:lstStyle/>
          <a:p>
            <a:pPr>
              <a:defRPr sz="1500" b="0">
                <a:solidFill>
                  <a:srgbClr val="52645E"/>
                </a:solidFill>
                <a:latin typeface="Aptos"/>
                <a:ea typeface="Aptos"/>
                <a:cs typeface="Aptos"/>
              </a:defRPr>
            </a:pPr>
            <a:r>
              <a:rPr lang="sk-SK" sz="1500" b="0" noProof="0" dirty="0">
                <a:solidFill>
                  <a:srgbClr val="52645E"/>
                </a:solidFill>
                <a:latin typeface="Aptos"/>
                <a:ea typeface="Aptos"/>
                <a:cs typeface="Aptos"/>
              </a:rPr>
              <a:t>Niektoré limity a AI kredity čerpá rodina spoločne</a:t>
            </a:r>
          </a:p>
        </p:txBody>
      </p:sp>
      <p:pic>
        <p:nvPicPr>
          <p:cNvPr id="16" name="Obrázok 15"/>
          <p:cNvPicPr>
            <a:picLocks noChangeAspect="1"/>
          </p:cNvPicPr>
          <p:nvPr/>
        </p:nvPicPr>
        <p:blipFill>
          <a:blip r:embed="rId3"/>
          <a:srcRect l="25185" r="25185"/>
          <a:stretch>
            <a:fillRect/>
          </a:stretch>
        </p:blipFill>
        <p:spPr>
          <a:xfrm>
            <a:off x="7086600" y="0"/>
            <a:ext cx="5105400" cy="6858000"/>
          </a:xfrm>
          <a:prstGeom prst="rect">
            <a:avLst/>
          </a:prstGeom>
        </p:spPr>
      </p:pic>
    </p:spTree>
    <p:extLst>
      <p:ext uri="{BB962C8B-B14F-4D97-AF65-F5344CB8AC3E}">
        <p14:creationId xmlns:p14="http://schemas.microsoft.com/office/powerpoint/2010/main" val="16193687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7F6F2"/>
        </a:solidFill>
        <a:effectLst/>
      </p:bgPr>
    </p:bg>
    <p:spTree>
      <p:nvGrpSpPr>
        <p:cNvPr id="1" name="">
          <a:extLst>
            <a:ext uri="{FF2B5EF4-FFF2-40B4-BE49-F238E27FC236}">
              <a16:creationId xmlns:a16="http://schemas.microsoft.com/office/drawing/2014/main" id="{12B51608-5E9D-3BD3-BFDD-2606C8FFC650}"/>
            </a:ext>
          </a:extLst>
        </p:cNvPr>
        <p:cNvGrpSpPr/>
        <p:nvPr/>
      </p:nvGrpSpPr>
      <p:grpSpPr>
        <a:xfrm>
          <a:off x="0" y="0"/>
          <a:ext cx="0" cy="0"/>
          <a:chOff x="0" y="0"/>
          <a:chExt cx="0" cy="0"/>
        </a:xfrm>
      </p:grpSpPr>
      <p:sp>
        <p:nvSpPr>
          <p:cNvPr id="2" name="Obdĺžnik 1">
            <a:extLst>
              <a:ext uri="{FF2B5EF4-FFF2-40B4-BE49-F238E27FC236}">
                <a16:creationId xmlns:a16="http://schemas.microsoft.com/office/drawing/2014/main" id="{789CE8D1-058C-E664-88A2-8F69CCD8BB6E}"/>
              </a:ext>
            </a:extLst>
          </p:cNvPr>
          <p:cNvSpPr>
            <a:spLocks noGrp="1"/>
          </p:cNvSpPr>
          <p:nvPr/>
        </p:nvSpPr>
        <p:spPr>
          <a:xfrm>
            <a:off x="685800" y="485775"/>
            <a:ext cx="7143750" cy="304800"/>
          </a:xfrm>
          <a:prstGeom prst="rect">
            <a:avLst/>
          </a:prstGeom>
          <a:noFill/>
          <a:ln w="0">
            <a:noFill/>
          </a:ln>
        </p:spPr>
        <p:txBody>
          <a:bodyPr>
            <a:noAutofit/>
          </a:bodyPr>
          <a:lstStyle/>
          <a:p>
            <a:pPr>
              <a:defRPr sz="1350" b="1">
                <a:solidFill>
                  <a:srgbClr val="386F5C"/>
                </a:solidFill>
                <a:latin typeface="Aptos"/>
                <a:ea typeface="Aptos"/>
                <a:cs typeface="Aptos"/>
              </a:defRPr>
            </a:pPr>
            <a:r>
              <a:rPr lang="sk-SK" sz="1350" b="1" noProof="0" dirty="0">
                <a:solidFill>
                  <a:srgbClr val="386F5C"/>
                </a:solidFill>
                <a:latin typeface="Aptos"/>
                <a:ea typeface="Aptos"/>
                <a:cs typeface="Aptos"/>
              </a:rPr>
              <a:t>KROK 3 • WEB</a:t>
            </a:r>
          </a:p>
        </p:txBody>
      </p:sp>
      <p:sp>
        <p:nvSpPr>
          <p:cNvPr id="3" name="Obdĺžnik 2">
            <a:extLst>
              <a:ext uri="{FF2B5EF4-FFF2-40B4-BE49-F238E27FC236}">
                <a16:creationId xmlns:a16="http://schemas.microsoft.com/office/drawing/2014/main" id="{2B785CF7-EB49-D078-79EB-39E3A24D6DAE}"/>
              </a:ext>
            </a:extLst>
          </p:cNvPr>
          <p:cNvSpPr>
            <a:spLocks noGrp="1"/>
          </p:cNvSpPr>
          <p:nvPr/>
        </p:nvSpPr>
        <p:spPr>
          <a:xfrm>
            <a:off x="685800" y="962025"/>
            <a:ext cx="10477500" cy="1428750"/>
          </a:xfrm>
          <a:prstGeom prst="rect">
            <a:avLst/>
          </a:prstGeom>
          <a:noFill/>
          <a:ln w="0">
            <a:noFill/>
          </a:ln>
        </p:spPr>
        <p:txBody>
          <a:bodyPr>
            <a:noAutofit/>
          </a:bodyPr>
          <a:lstStyle/>
          <a:p>
            <a:pPr>
              <a:defRPr sz="4050" b="1">
                <a:solidFill>
                  <a:srgbClr val="18342F"/>
                </a:solidFill>
                <a:latin typeface="Aptos"/>
                <a:ea typeface="Aptos"/>
                <a:cs typeface="Aptos"/>
              </a:defRPr>
            </a:pPr>
            <a:r>
              <a:rPr lang="sk-SK" sz="4050" b="1" noProof="0" dirty="0">
                <a:solidFill>
                  <a:srgbClr val="18342F"/>
                </a:solidFill>
                <a:latin typeface="Aptos Display"/>
                <a:ea typeface="Aptos"/>
                <a:cs typeface="Aptos"/>
              </a:rPr>
              <a:t>Zapnutie zdieľania</a:t>
            </a:r>
          </a:p>
          <a:p>
            <a:pPr>
              <a:tabLst>
                <a:tab pos="4037013" algn="l"/>
              </a:tabLst>
              <a:defRPr sz="4050" b="1">
                <a:solidFill>
                  <a:srgbClr val="18342F"/>
                </a:solidFill>
                <a:latin typeface="Aptos"/>
                <a:ea typeface="Aptos"/>
                <a:cs typeface="Aptos"/>
              </a:defRPr>
            </a:pPr>
            <a:r>
              <a:rPr lang="sk-SK" sz="4050" b="1" noProof="0" dirty="0">
                <a:solidFill>
                  <a:srgbClr val="18342F"/>
                </a:solidFill>
                <a:latin typeface="Aptos Display"/>
                <a:ea typeface="Aptos"/>
                <a:cs typeface="Aptos"/>
              </a:rPr>
              <a:t>Google </a:t>
            </a:r>
            <a:r>
              <a:rPr lang="sk-SK" sz="4050" b="1" noProof="0" dirty="0" err="1">
                <a:solidFill>
                  <a:srgbClr val="18342F"/>
                </a:solidFill>
                <a:latin typeface="Aptos Display"/>
                <a:ea typeface="Aptos"/>
                <a:cs typeface="Aptos"/>
              </a:rPr>
              <a:t>One</a:t>
            </a:r>
            <a:endParaRPr lang="sk-SK" sz="4050" b="1" noProof="0" dirty="0">
              <a:solidFill>
                <a:srgbClr val="18342F"/>
              </a:solidFill>
              <a:latin typeface="Aptos Display"/>
              <a:ea typeface="Aptos"/>
              <a:cs typeface="Aptos"/>
            </a:endParaRPr>
          </a:p>
        </p:txBody>
      </p:sp>
      <p:sp>
        <p:nvSpPr>
          <p:cNvPr id="4" name="Obdĺžnik 3">
            <a:extLst>
              <a:ext uri="{FF2B5EF4-FFF2-40B4-BE49-F238E27FC236}">
                <a16:creationId xmlns:a16="http://schemas.microsoft.com/office/drawing/2014/main" id="{B2D13C53-D45C-6AC3-A64C-CCA44276ECA7}"/>
              </a:ext>
            </a:extLst>
          </p:cNvPr>
          <p:cNvSpPr>
            <a:spLocks noGrp="1"/>
          </p:cNvSpPr>
          <p:nvPr/>
        </p:nvSpPr>
        <p:spPr>
          <a:xfrm>
            <a:off x="685800" y="2647950"/>
            <a:ext cx="10477500" cy="590550"/>
          </a:xfrm>
          <a:prstGeom prst="rect">
            <a:avLst/>
          </a:prstGeom>
          <a:noFill/>
          <a:ln w="0">
            <a:noFill/>
          </a:ln>
        </p:spPr>
        <p:txBody>
          <a:bodyPr>
            <a:noAutofit/>
          </a:bodyPr>
          <a:lstStyle/>
          <a:p>
            <a:pPr>
              <a:defRPr sz="2250" b="0">
                <a:solidFill>
                  <a:srgbClr val="18342F"/>
                </a:solidFill>
                <a:latin typeface="Aptos"/>
                <a:ea typeface="Aptos"/>
                <a:cs typeface="Aptos"/>
              </a:defRPr>
            </a:pPr>
            <a:r>
              <a:rPr lang="sk-SK" sz="2250" b="0" noProof="0" dirty="0">
                <a:solidFill>
                  <a:srgbClr val="18342F"/>
                </a:solidFill>
                <a:latin typeface="Aptos"/>
                <a:ea typeface="Aptos"/>
                <a:cs typeface="Aptos"/>
              </a:rPr>
              <a:t>1  Otvorte one.google.com/</a:t>
            </a:r>
            <a:r>
              <a:rPr lang="sk-SK" sz="2250" b="0" noProof="0" dirty="0" err="1">
                <a:solidFill>
                  <a:srgbClr val="18342F"/>
                </a:solidFill>
                <a:latin typeface="Aptos"/>
                <a:ea typeface="Aptos"/>
                <a:cs typeface="Aptos"/>
              </a:rPr>
              <a:t>settings</a:t>
            </a:r>
            <a:endParaRPr lang="sk-SK" sz="2250" b="0" noProof="0" dirty="0">
              <a:solidFill>
                <a:srgbClr val="18342F"/>
              </a:solidFill>
              <a:latin typeface="Aptos"/>
              <a:ea typeface="Aptos"/>
              <a:cs typeface="Aptos"/>
            </a:endParaRPr>
          </a:p>
        </p:txBody>
      </p:sp>
      <p:pic>
        <p:nvPicPr>
          <p:cNvPr id="21" name="Obrázok 20">
            <a:extLst>
              <a:ext uri="{FF2B5EF4-FFF2-40B4-BE49-F238E27FC236}">
                <a16:creationId xmlns:a16="http://schemas.microsoft.com/office/drawing/2014/main" id="{8854F72A-2C99-0E5D-B394-8E27A91293D2}"/>
              </a:ext>
            </a:extLst>
          </p:cNvPr>
          <p:cNvPicPr>
            <a:picLocks noChangeAspect="1"/>
          </p:cNvPicPr>
          <p:nvPr/>
        </p:nvPicPr>
        <p:blipFill>
          <a:blip r:embed="rId3"/>
          <a:stretch>
            <a:fillRect/>
          </a:stretch>
        </p:blipFill>
        <p:spPr>
          <a:xfrm>
            <a:off x="685800" y="3257550"/>
            <a:ext cx="10669015" cy="1943895"/>
          </a:xfrm>
          <a:prstGeom prst="rect">
            <a:avLst/>
          </a:prstGeom>
        </p:spPr>
      </p:pic>
    </p:spTree>
    <p:extLst>
      <p:ext uri="{BB962C8B-B14F-4D97-AF65-F5344CB8AC3E}">
        <p14:creationId xmlns:p14="http://schemas.microsoft.com/office/powerpoint/2010/main" val="7861911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7F6F2"/>
        </a:solidFill>
        <a:effectLst/>
      </p:bgPr>
    </p:bg>
    <p:spTree>
      <p:nvGrpSpPr>
        <p:cNvPr id="1" name="">
          <a:extLst>
            <a:ext uri="{FF2B5EF4-FFF2-40B4-BE49-F238E27FC236}">
              <a16:creationId xmlns:a16="http://schemas.microsoft.com/office/drawing/2014/main" id="{2C5BFB6E-8CC5-EE78-516D-C741545CF460}"/>
            </a:ext>
          </a:extLst>
        </p:cNvPr>
        <p:cNvGrpSpPr/>
        <p:nvPr/>
      </p:nvGrpSpPr>
      <p:grpSpPr>
        <a:xfrm>
          <a:off x="0" y="0"/>
          <a:ext cx="0" cy="0"/>
          <a:chOff x="0" y="0"/>
          <a:chExt cx="0" cy="0"/>
        </a:xfrm>
      </p:grpSpPr>
      <p:sp>
        <p:nvSpPr>
          <p:cNvPr id="2" name="Obdĺžnik 1">
            <a:extLst>
              <a:ext uri="{FF2B5EF4-FFF2-40B4-BE49-F238E27FC236}">
                <a16:creationId xmlns:a16="http://schemas.microsoft.com/office/drawing/2014/main" id="{008CD33D-8445-DC2C-35A4-BB5F995D79A1}"/>
              </a:ext>
            </a:extLst>
          </p:cNvPr>
          <p:cNvSpPr>
            <a:spLocks noGrp="1"/>
          </p:cNvSpPr>
          <p:nvPr/>
        </p:nvSpPr>
        <p:spPr>
          <a:xfrm>
            <a:off x="685800" y="485775"/>
            <a:ext cx="7143750" cy="304800"/>
          </a:xfrm>
          <a:prstGeom prst="rect">
            <a:avLst/>
          </a:prstGeom>
          <a:noFill/>
          <a:ln w="0">
            <a:noFill/>
          </a:ln>
        </p:spPr>
        <p:txBody>
          <a:bodyPr>
            <a:noAutofit/>
          </a:bodyPr>
          <a:lstStyle/>
          <a:p>
            <a:pPr>
              <a:defRPr sz="1350" b="1">
                <a:solidFill>
                  <a:srgbClr val="386F5C"/>
                </a:solidFill>
                <a:latin typeface="Aptos"/>
                <a:ea typeface="Aptos"/>
                <a:cs typeface="Aptos"/>
              </a:defRPr>
            </a:pPr>
            <a:r>
              <a:rPr lang="sk-SK" sz="1350" b="1" noProof="0" dirty="0">
                <a:solidFill>
                  <a:srgbClr val="386F5C"/>
                </a:solidFill>
                <a:latin typeface="Aptos"/>
                <a:ea typeface="Aptos"/>
                <a:cs typeface="Aptos"/>
              </a:rPr>
              <a:t>KROK 3 • WEB</a:t>
            </a:r>
          </a:p>
        </p:txBody>
      </p:sp>
      <p:sp>
        <p:nvSpPr>
          <p:cNvPr id="3" name="Obdĺžnik 2">
            <a:extLst>
              <a:ext uri="{FF2B5EF4-FFF2-40B4-BE49-F238E27FC236}">
                <a16:creationId xmlns:a16="http://schemas.microsoft.com/office/drawing/2014/main" id="{5113CCEE-02B9-5408-C8AC-77BFF89D682D}"/>
              </a:ext>
            </a:extLst>
          </p:cNvPr>
          <p:cNvSpPr>
            <a:spLocks noGrp="1"/>
          </p:cNvSpPr>
          <p:nvPr/>
        </p:nvSpPr>
        <p:spPr>
          <a:xfrm>
            <a:off x="685800" y="962025"/>
            <a:ext cx="10477500" cy="1428750"/>
          </a:xfrm>
          <a:prstGeom prst="rect">
            <a:avLst/>
          </a:prstGeom>
          <a:noFill/>
          <a:ln w="0">
            <a:noFill/>
          </a:ln>
        </p:spPr>
        <p:txBody>
          <a:bodyPr>
            <a:noAutofit/>
          </a:bodyPr>
          <a:lstStyle/>
          <a:p>
            <a:pPr>
              <a:defRPr sz="4050" b="1">
                <a:solidFill>
                  <a:srgbClr val="18342F"/>
                </a:solidFill>
                <a:latin typeface="Aptos"/>
                <a:ea typeface="Aptos"/>
                <a:cs typeface="Aptos"/>
              </a:defRPr>
            </a:pPr>
            <a:r>
              <a:rPr lang="sk-SK" sz="4050" b="1" noProof="0" dirty="0">
                <a:solidFill>
                  <a:srgbClr val="18342F"/>
                </a:solidFill>
                <a:latin typeface="Aptos Display"/>
                <a:ea typeface="Aptos"/>
                <a:cs typeface="Aptos"/>
              </a:rPr>
              <a:t>Zapnutie zdieľania</a:t>
            </a:r>
          </a:p>
          <a:p>
            <a:pPr>
              <a:tabLst>
                <a:tab pos="4037013" algn="l"/>
              </a:tabLst>
              <a:defRPr sz="4050" b="1">
                <a:solidFill>
                  <a:srgbClr val="18342F"/>
                </a:solidFill>
                <a:latin typeface="Aptos"/>
                <a:ea typeface="Aptos"/>
                <a:cs typeface="Aptos"/>
              </a:defRPr>
            </a:pPr>
            <a:r>
              <a:rPr lang="sk-SK" sz="4050" b="1" noProof="0" dirty="0">
                <a:solidFill>
                  <a:srgbClr val="18342F"/>
                </a:solidFill>
                <a:latin typeface="Aptos Display"/>
                <a:ea typeface="Aptos"/>
                <a:cs typeface="Aptos"/>
              </a:rPr>
              <a:t>Google </a:t>
            </a:r>
            <a:r>
              <a:rPr lang="sk-SK" sz="4050" b="1" noProof="0" dirty="0" err="1">
                <a:solidFill>
                  <a:srgbClr val="18342F"/>
                </a:solidFill>
                <a:latin typeface="Aptos Display"/>
                <a:ea typeface="Aptos"/>
                <a:cs typeface="Aptos"/>
              </a:rPr>
              <a:t>One</a:t>
            </a:r>
            <a:endParaRPr lang="sk-SK" sz="4050" b="1" noProof="0" dirty="0">
              <a:solidFill>
                <a:srgbClr val="18342F"/>
              </a:solidFill>
              <a:latin typeface="Aptos Display"/>
              <a:ea typeface="Aptos"/>
              <a:cs typeface="Aptos"/>
            </a:endParaRPr>
          </a:p>
        </p:txBody>
      </p:sp>
      <p:sp>
        <p:nvSpPr>
          <p:cNvPr id="6" name="Obdĺžnik 5">
            <a:extLst>
              <a:ext uri="{FF2B5EF4-FFF2-40B4-BE49-F238E27FC236}">
                <a16:creationId xmlns:a16="http://schemas.microsoft.com/office/drawing/2014/main" id="{35DFB181-E4BB-75C2-7913-DF9C5D852C33}"/>
              </a:ext>
            </a:extLst>
          </p:cNvPr>
          <p:cNvSpPr>
            <a:spLocks noGrp="1"/>
          </p:cNvSpPr>
          <p:nvPr/>
        </p:nvSpPr>
        <p:spPr>
          <a:xfrm>
            <a:off x="685800" y="2705100"/>
            <a:ext cx="10477500" cy="590550"/>
          </a:xfrm>
          <a:prstGeom prst="rect">
            <a:avLst/>
          </a:prstGeom>
          <a:noFill/>
          <a:ln w="0">
            <a:noFill/>
          </a:ln>
        </p:spPr>
        <p:txBody>
          <a:bodyPr>
            <a:noAutofit/>
          </a:bodyPr>
          <a:lstStyle/>
          <a:p>
            <a:pPr>
              <a:defRPr sz="2250" b="0">
                <a:solidFill>
                  <a:srgbClr val="18342F"/>
                </a:solidFill>
                <a:latin typeface="Aptos"/>
                <a:ea typeface="Aptos"/>
                <a:cs typeface="Aptos"/>
              </a:defRPr>
            </a:pPr>
            <a:r>
              <a:rPr lang="sk-SK" sz="2250" b="0" noProof="0" dirty="0">
                <a:solidFill>
                  <a:srgbClr val="18342F"/>
                </a:solidFill>
                <a:latin typeface="Aptos"/>
                <a:ea typeface="Aptos"/>
                <a:cs typeface="Aptos"/>
              </a:rPr>
              <a:t>2  Skontrolujte účet s plateným plánom</a:t>
            </a:r>
          </a:p>
        </p:txBody>
      </p:sp>
      <p:pic>
        <p:nvPicPr>
          <p:cNvPr id="10" name="Obrázok 9">
            <a:extLst>
              <a:ext uri="{FF2B5EF4-FFF2-40B4-BE49-F238E27FC236}">
                <a16:creationId xmlns:a16="http://schemas.microsoft.com/office/drawing/2014/main" id="{633443E1-1308-90B4-8BEB-FB0F995CF2D3}"/>
              </a:ext>
            </a:extLst>
          </p:cNvPr>
          <p:cNvPicPr>
            <a:picLocks noChangeAspect="1"/>
          </p:cNvPicPr>
          <p:nvPr/>
        </p:nvPicPr>
        <p:blipFill>
          <a:blip r:embed="rId3"/>
          <a:srcRect/>
          <a:stretch>
            <a:fillRect/>
          </a:stretch>
        </p:blipFill>
        <p:spPr>
          <a:xfrm>
            <a:off x="1414696" y="3178524"/>
            <a:ext cx="9362607" cy="2909436"/>
          </a:xfrm>
          <a:prstGeom prst="rect">
            <a:avLst/>
          </a:prstGeom>
        </p:spPr>
      </p:pic>
    </p:spTree>
    <p:extLst>
      <p:ext uri="{BB962C8B-B14F-4D97-AF65-F5344CB8AC3E}">
        <p14:creationId xmlns:p14="http://schemas.microsoft.com/office/powerpoint/2010/main" val="37750671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7F6F2"/>
        </a:solidFill>
        <a:effectLst/>
      </p:bgPr>
    </p:bg>
    <p:spTree>
      <p:nvGrpSpPr>
        <p:cNvPr id="1" name="">
          <a:extLst>
            <a:ext uri="{FF2B5EF4-FFF2-40B4-BE49-F238E27FC236}">
              <a16:creationId xmlns:a16="http://schemas.microsoft.com/office/drawing/2014/main" id="{B0535F62-3415-27E8-AB28-85C2517F5E4A}"/>
            </a:ext>
          </a:extLst>
        </p:cNvPr>
        <p:cNvGrpSpPr/>
        <p:nvPr/>
      </p:nvGrpSpPr>
      <p:grpSpPr>
        <a:xfrm>
          <a:off x="0" y="0"/>
          <a:ext cx="0" cy="0"/>
          <a:chOff x="0" y="0"/>
          <a:chExt cx="0" cy="0"/>
        </a:xfrm>
      </p:grpSpPr>
      <p:sp>
        <p:nvSpPr>
          <p:cNvPr id="2" name="Obdĺžnik 1">
            <a:extLst>
              <a:ext uri="{FF2B5EF4-FFF2-40B4-BE49-F238E27FC236}">
                <a16:creationId xmlns:a16="http://schemas.microsoft.com/office/drawing/2014/main" id="{E5A451DF-2591-BCE9-6C2E-401C4DEC0A40}"/>
              </a:ext>
            </a:extLst>
          </p:cNvPr>
          <p:cNvSpPr>
            <a:spLocks noGrp="1"/>
          </p:cNvSpPr>
          <p:nvPr/>
        </p:nvSpPr>
        <p:spPr>
          <a:xfrm>
            <a:off x="685800" y="485775"/>
            <a:ext cx="7143750" cy="304800"/>
          </a:xfrm>
          <a:prstGeom prst="rect">
            <a:avLst/>
          </a:prstGeom>
          <a:noFill/>
          <a:ln w="0">
            <a:noFill/>
          </a:ln>
        </p:spPr>
        <p:txBody>
          <a:bodyPr>
            <a:noAutofit/>
          </a:bodyPr>
          <a:lstStyle/>
          <a:p>
            <a:pPr>
              <a:defRPr sz="1350" b="1">
                <a:solidFill>
                  <a:srgbClr val="386F5C"/>
                </a:solidFill>
                <a:latin typeface="Aptos"/>
                <a:ea typeface="Aptos"/>
                <a:cs typeface="Aptos"/>
              </a:defRPr>
            </a:pPr>
            <a:r>
              <a:rPr lang="sk-SK" sz="1350" b="1" noProof="0" dirty="0">
                <a:solidFill>
                  <a:srgbClr val="386F5C"/>
                </a:solidFill>
                <a:latin typeface="Aptos"/>
                <a:ea typeface="Aptos"/>
                <a:cs typeface="Aptos"/>
              </a:rPr>
              <a:t>KROK 3 • WEB</a:t>
            </a:r>
          </a:p>
        </p:txBody>
      </p:sp>
      <p:sp>
        <p:nvSpPr>
          <p:cNvPr id="3" name="Obdĺžnik 2">
            <a:extLst>
              <a:ext uri="{FF2B5EF4-FFF2-40B4-BE49-F238E27FC236}">
                <a16:creationId xmlns:a16="http://schemas.microsoft.com/office/drawing/2014/main" id="{A6D8F3C7-1A66-4ACF-E451-2B72F7905E75}"/>
              </a:ext>
            </a:extLst>
          </p:cNvPr>
          <p:cNvSpPr>
            <a:spLocks noGrp="1"/>
          </p:cNvSpPr>
          <p:nvPr/>
        </p:nvSpPr>
        <p:spPr>
          <a:xfrm>
            <a:off x="685800" y="962025"/>
            <a:ext cx="10477500" cy="1428750"/>
          </a:xfrm>
          <a:prstGeom prst="rect">
            <a:avLst/>
          </a:prstGeom>
          <a:noFill/>
          <a:ln w="0">
            <a:noFill/>
          </a:ln>
        </p:spPr>
        <p:txBody>
          <a:bodyPr>
            <a:noAutofit/>
          </a:bodyPr>
          <a:lstStyle/>
          <a:p>
            <a:pPr>
              <a:defRPr sz="4050" b="1">
                <a:solidFill>
                  <a:srgbClr val="18342F"/>
                </a:solidFill>
                <a:latin typeface="Aptos"/>
                <a:ea typeface="Aptos"/>
                <a:cs typeface="Aptos"/>
              </a:defRPr>
            </a:pPr>
            <a:r>
              <a:rPr lang="sk-SK" sz="4050" b="1" noProof="0" dirty="0">
                <a:solidFill>
                  <a:srgbClr val="18342F"/>
                </a:solidFill>
                <a:latin typeface="Aptos Display"/>
                <a:ea typeface="Aptos"/>
                <a:cs typeface="Aptos"/>
              </a:rPr>
              <a:t>Zapnutie zdieľania</a:t>
            </a:r>
          </a:p>
          <a:p>
            <a:pPr>
              <a:tabLst>
                <a:tab pos="4037013" algn="l"/>
              </a:tabLst>
              <a:defRPr sz="4050" b="1">
                <a:solidFill>
                  <a:srgbClr val="18342F"/>
                </a:solidFill>
                <a:latin typeface="Aptos"/>
                <a:ea typeface="Aptos"/>
                <a:cs typeface="Aptos"/>
              </a:defRPr>
            </a:pPr>
            <a:r>
              <a:rPr lang="sk-SK" sz="4050" b="1" noProof="0" dirty="0">
                <a:solidFill>
                  <a:srgbClr val="18342F"/>
                </a:solidFill>
                <a:latin typeface="Aptos Display"/>
                <a:ea typeface="Aptos"/>
                <a:cs typeface="Aptos"/>
              </a:rPr>
              <a:t>Google </a:t>
            </a:r>
            <a:r>
              <a:rPr lang="sk-SK" sz="4050" b="1" noProof="0" dirty="0" err="1">
                <a:solidFill>
                  <a:srgbClr val="18342F"/>
                </a:solidFill>
                <a:latin typeface="Aptos Display"/>
                <a:ea typeface="Aptos"/>
                <a:cs typeface="Aptos"/>
              </a:rPr>
              <a:t>One</a:t>
            </a:r>
            <a:endParaRPr lang="sk-SK" sz="4050" b="1" noProof="0" dirty="0">
              <a:solidFill>
                <a:srgbClr val="18342F"/>
              </a:solidFill>
              <a:latin typeface="Aptos Display"/>
              <a:ea typeface="Aptos"/>
              <a:cs typeface="Aptos"/>
            </a:endParaRPr>
          </a:p>
        </p:txBody>
      </p:sp>
      <p:pic>
        <p:nvPicPr>
          <p:cNvPr id="5" name="Obrázok 4">
            <a:extLst>
              <a:ext uri="{FF2B5EF4-FFF2-40B4-BE49-F238E27FC236}">
                <a16:creationId xmlns:a16="http://schemas.microsoft.com/office/drawing/2014/main" id="{5D9C46DA-C44C-9ABB-F4F4-069BE205787F}"/>
              </a:ext>
            </a:extLst>
          </p:cNvPr>
          <p:cNvPicPr>
            <a:picLocks noChangeAspect="1"/>
          </p:cNvPicPr>
          <p:nvPr/>
        </p:nvPicPr>
        <p:blipFill>
          <a:blip r:embed="rId3"/>
          <a:stretch>
            <a:fillRect/>
          </a:stretch>
        </p:blipFill>
        <p:spPr>
          <a:xfrm>
            <a:off x="897530" y="3295650"/>
            <a:ext cx="10396939" cy="2678497"/>
          </a:xfrm>
          <a:prstGeom prst="rect">
            <a:avLst/>
          </a:prstGeom>
        </p:spPr>
      </p:pic>
      <p:sp>
        <p:nvSpPr>
          <p:cNvPr id="8" name="Obdĺžnik 7">
            <a:extLst>
              <a:ext uri="{FF2B5EF4-FFF2-40B4-BE49-F238E27FC236}">
                <a16:creationId xmlns:a16="http://schemas.microsoft.com/office/drawing/2014/main" id="{9F2FE699-9726-7535-F965-E04F33D62317}"/>
              </a:ext>
            </a:extLst>
          </p:cNvPr>
          <p:cNvSpPr>
            <a:spLocks noGrp="1"/>
          </p:cNvSpPr>
          <p:nvPr/>
        </p:nvSpPr>
        <p:spPr>
          <a:xfrm>
            <a:off x="725774" y="2626928"/>
            <a:ext cx="10477500" cy="590550"/>
          </a:xfrm>
          <a:prstGeom prst="rect">
            <a:avLst/>
          </a:prstGeom>
          <a:noFill/>
          <a:ln w="0">
            <a:noFill/>
          </a:ln>
        </p:spPr>
        <p:txBody>
          <a:bodyPr>
            <a:noAutofit/>
          </a:bodyPr>
          <a:lstStyle/>
          <a:p>
            <a:pPr>
              <a:defRPr sz="2250" b="0">
                <a:solidFill>
                  <a:srgbClr val="18342F"/>
                </a:solidFill>
                <a:latin typeface="Aptos"/>
                <a:ea typeface="Aptos"/>
                <a:cs typeface="Aptos"/>
              </a:defRPr>
            </a:pPr>
            <a:r>
              <a:rPr lang="sk-SK" sz="2250" b="0" noProof="0" dirty="0">
                <a:solidFill>
                  <a:srgbClr val="18342F"/>
                </a:solidFill>
                <a:latin typeface="Aptos"/>
                <a:ea typeface="Aptos"/>
                <a:cs typeface="Aptos"/>
              </a:rPr>
              <a:t>3  Otvorte nastavenia rodiny, ak sa zobrazia</a:t>
            </a:r>
          </a:p>
        </p:txBody>
      </p:sp>
      <p:sp>
        <p:nvSpPr>
          <p:cNvPr id="11" name="Ovál 10">
            <a:extLst>
              <a:ext uri="{FF2B5EF4-FFF2-40B4-BE49-F238E27FC236}">
                <a16:creationId xmlns:a16="http://schemas.microsoft.com/office/drawing/2014/main" id="{792AC933-AFC2-4D7A-DAEC-10DA823F04F2}"/>
              </a:ext>
            </a:extLst>
          </p:cNvPr>
          <p:cNvSpPr/>
          <p:nvPr/>
        </p:nvSpPr>
        <p:spPr>
          <a:xfrm>
            <a:off x="8299554" y="5231567"/>
            <a:ext cx="694544" cy="344774"/>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k-SK" noProof="0" dirty="0"/>
          </a:p>
        </p:txBody>
      </p:sp>
    </p:spTree>
    <p:extLst>
      <p:ext uri="{BB962C8B-B14F-4D97-AF65-F5344CB8AC3E}">
        <p14:creationId xmlns:p14="http://schemas.microsoft.com/office/powerpoint/2010/main" val="38282934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7F6F2"/>
        </a:solidFill>
        <a:effectLst/>
      </p:bgPr>
    </p:bg>
    <p:spTree>
      <p:nvGrpSpPr>
        <p:cNvPr id="1" name="">
          <a:extLst>
            <a:ext uri="{FF2B5EF4-FFF2-40B4-BE49-F238E27FC236}">
              <a16:creationId xmlns:a16="http://schemas.microsoft.com/office/drawing/2014/main" id="{C6CD8436-33B7-818A-27DB-50FF785A97DC}"/>
            </a:ext>
          </a:extLst>
        </p:cNvPr>
        <p:cNvGrpSpPr/>
        <p:nvPr/>
      </p:nvGrpSpPr>
      <p:grpSpPr>
        <a:xfrm>
          <a:off x="0" y="0"/>
          <a:ext cx="0" cy="0"/>
          <a:chOff x="0" y="0"/>
          <a:chExt cx="0" cy="0"/>
        </a:xfrm>
      </p:grpSpPr>
      <p:sp>
        <p:nvSpPr>
          <p:cNvPr id="2" name="Obdĺžnik 1">
            <a:extLst>
              <a:ext uri="{FF2B5EF4-FFF2-40B4-BE49-F238E27FC236}">
                <a16:creationId xmlns:a16="http://schemas.microsoft.com/office/drawing/2014/main" id="{A0D78845-577D-A0C0-7B64-3DDD19AA772A}"/>
              </a:ext>
            </a:extLst>
          </p:cNvPr>
          <p:cNvSpPr>
            <a:spLocks noGrp="1"/>
          </p:cNvSpPr>
          <p:nvPr/>
        </p:nvSpPr>
        <p:spPr>
          <a:xfrm>
            <a:off x="685800" y="485775"/>
            <a:ext cx="7143750" cy="304800"/>
          </a:xfrm>
          <a:prstGeom prst="rect">
            <a:avLst/>
          </a:prstGeom>
          <a:noFill/>
          <a:ln w="0">
            <a:noFill/>
          </a:ln>
        </p:spPr>
        <p:txBody>
          <a:bodyPr>
            <a:noAutofit/>
          </a:bodyPr>
          <a:lstStyle/>
          <a:p>
            <a:pPr>
              <a:defRPr sz="1350" b="1">
                <a:solidFill>
                  <a:srgbClr val="386F5C"/>
                </a:solidFill>
                <a:latin typeface="Aptos"/>
                <a:ea typeface="Aptos"/>
                <a:cs typeface="Aptos"/>
              </a:defRPr>
            </a:pPr>
            <a:r>
              <a:rPr lang="sk-SK" sz="1350" b="1" noProof="0" dirty="0">
                <a:solidFill>
                  <a:srgbClr val="386F5C"/>
                </a:solidFill>
                <a:latin typeface="Aptos"/>
                <a:ea typeface="Aptos"/>
                <a:cs typeface="Aptos"/>
              </a:rPr>
              <a:t>KROK 3 • WEB</a:t>
            </a:r>
          </a:p>
        </p:txBody>
      </p:sp>
      <p:sp>
        <p:nvSpPr>
          <p:cNvPr id="3" name="Obdĺžnik 2">
            <a:extLst>
              <a:ext uri="{FF2B5EF4-FFF2-40B4-BE49-F238E27FC236}">
                <a16:creationId xmlns:a16="http://schemas.microsoft.com/office/drawing/2014/main" id="{739174AF-6408-2CA1-CF54-728A84C08920}"/>
              </a:ext>
            </a:extLst>
          </p:cNvPr>
          <p:cNvSpPr>
            <a:spLocks noGrp="1"/>
          </p:cNvSpPr>
          <p:nvPr/>
        </p:nvSpPr>
        <p:spPr>
          <a:xfrm>
            <a:off x="685800" y="962025"/>
            <a:ext cx="10477500" cy="1428750"/>
          </a:xfrm>
          <a:prstGeom prst="rect">
            <a:avLst/>
          </a:prstGeom>
          <a:noFill/>
          <a:ln w="0">
            <a:noFill/>
          </a:ln>
        </p:spPr>
        <p:txBody>
          <a:bodyPr>
            <a:noAutofit/>
          </a:bodyPr>
          <a:lstStyle/>
          <a:p>
            <a:pPr>
              <a:defRPr sz="4050" b="1">
                <a:solidFill>
                  <a:srgbClr val="18342F"/>
                </a:solidFill>
                <a:latin typeface="Aptos"/>
                <a:ea typeface="Aptos"/>
                <a:cs typeface="Aptos"/>
              </a:defRPr>
            </a:pPr>
            <a:r>
              <a:rPr lang="sk-SK" sz="4050" b="1" noProof="0" dirty="0">
                <a:solidFill>
                  <a:srgbClr val="18342F"/>
                </a:solidFill>
                <a:latin typeface="Aptos Display"/>
                <a:ea typeface="Aptos"/>
                <a:cs typeface="Aptos"/>
              </a:rPr>
              <a:t>Zapnutie zdieľania</a:t>
            </a:r>
          </a:p>
          <a:p>
            <a:pPr>
              <a:tabLst>
                <a:tab pos="4037013" algn="l"/>
              </a:tabLst>
              <a:defRPr sz="4050" b="1">
                <a:solidFill>
                  <a:srgbClr val="18342F"/>
                </a:solidFill>
                <a:latin typeface="Aptos"/>
                <a:ea typeface="Aptos"/>
                <a:cs typeface="Aptos"/>
              </a:defRPr>
            </a:pPr>
            <a:r>
              <a:rPr lang="sk-SK" sz="4050" b="1" noProof="0" dirty="0">
                <a:solidFill>
                  <a:srgbClr val="18342F"/>
                </a:solidFill>
                <a:latin typeface="Aptos Display"/>
                <a:ea typeface="Aptos"/>
                <a:cs typeface="Aptos"/>
              </a:rPr>
              <a:t>Google </a:t>
            </a:r>
            <a:r>
              <a:rPr lang="sk-SK" sz="4050" b="1" noProof="0" dirty="0" err="1">
                <a:solidFill>
                  <a:srgbClr val="18342F"/>
                </a:solidFill>
                <a:latin typeface="Aptos Display"/>
                <a:ea typeface="Aptos"/>
                <a:cs typeface="Aptos"/>
              </a:rPr>
              <a:t>One</a:t>
            </a:r>
            <a:endParaRPr lang="sk-SK" sz="4050" b="1" noProof="0" dirty="0">
              <a:solidFill>
                <a:srgbClr val="18342F"/>
              </a:solidFill>
              <a:latin typeface="Aptos Display"/>
              <a:ea typeface="Aptos"/>
              <a:cs typeface="Aptos"/>
            </a:endParaRPr>
          </a:p>
        </p:txBody>
      </p:sp>
      <p:sp>
        <p:nvSpPr>
          <p:cNvPr id="7" name="Obdĺžnik 6">
            <a:extLst>
              <a:ext uri="{FF2B5EF4-FFF2-40B4-BE49-F238E27FC236}">
                <a16:creationId xmlns:a16="http://schemas.microsoft.com/office/drawing/2014/main" id="{E928FF9D-F187-FD1B-749B-065F4F5679D7}"/>
              </a:ext>
            </a:extLst>
          </p:cNvPr>
          <p:cNvSpPr>
            <a:spLocks noGrp="1"/>
          </p:cNvSpPr>
          <p:nvPr/>
        </p:nvSpPr>
        <p:spPr>
          <a:xfrm>
            <a:off x="685800" y="2657366"/>
            <a:ext cx="10477500" cy="905296"/>
          </a:xfrm>
          <a:prstGeom prst="rect">
            <a:avLst/>
          </a:prstGeom>
          <a:noFill/>
          <a:ln w="0">
            <a:noFill/>
          </a:ln>
        </p:spPr>
        <p:txBody>
          <a:bodyPr>
            <a:noAutofit/>
          </a:bodyPr>
          <a:lstStyle/>
          <a:p>
            <a:pPr>
              <a:defRPr sz="2250" b="0">
                <a:solidFill>
                  <a:srgbClr val="18342F"/>
                </a:solidFill>
                <a:latin typeface="Aptos"/>
                <a:ea typeface="Aptos"/>
                <a:cs typeface="Aptos"/>
              </a:defRPr>
            </a:pPr>
            <a:r>
              <a:rPr lang="sk-SK" sz="2250" b="0" noProof="0" dirty="0">
                <a:solidFill>
                  <a:srgbClr val="18342F"/>
                </a:solidFill>
                <a:latin typeface="Aptos"/>
                <a:ea typeface="Aptos"/>
                <a:cs typeface="Aptos"/>
              </a:rPr>
              <a:t>4  Ak sú pripojený všetci členovi rodiny,</a:t>
            </a:r>
          </a:p>
          <a:p>
            <a:pPr>
              <a:defRPr sz="2250" b="0">
                <a:solidFill>
                  <a:srgbClr val="18342F"/>
                </a:solidFill>
                <a:latin typeface="Aptos"/>
                <a:ea typeface="Aptos"/>
                <a:cs typeface="Aptos"/>
              </a:defRPr>
            </a:pPr>
            <a:r>
              <a:rPr lang="sk-SK" sz="2250" noProof="0" dirty="0">
                <a:solidFill>
                  <a:srgbClr val="18342F"/>
                </a:solidFill>
                <a:latin typeface="Aptos"/>
                <a:ea typeface="Aptos"/>
                <a:cs typeface="Aptos"/>
              </a:rPr>
              <a:t>    </a:t>
            </a:r>
            <a:r>
              <a:rPr lang="sk-SK" sz="2250" b="0" noProof="0" dirty="0">
                <a:solidFill>
                  <a:srgbClr val="18342F"/>
                </a:solidFill>
                <a:latin typeface="Aptos"/>
                <a:ea typeface="Aptos"/>
                <a:cs typeface="Aptos"/>
              </a:rPr>
              <a:t>Zapnite zdieľanie Google </a:t>
            </a:r>
            <a:r>
              <a:rPr lang="sk-SK" sz="2250" b="0" noProof="0" dirty="0" err="1">
                <a:solidFill>
                  <a:srgbClr val="18342F"/>
                </a:solidFill>
                <a:latin typeface="Aptos"/>
                <a:ea typeface="Aptos"/>
                <a:cs typeface="Aptos"/>
              </a:rPr>
              <a:t>One</a:t>
            </a:r>
            <a:r>
              <a:rPr lang="sk-SK" sz="2250" b="0" noProof="0" dirty="0">
                <a:solidFill>
                  <a:srgbClr val="18342F"/>
                </a:solidFill>
                <a:latin typeface="Aptos"/>
                <a:ea typeface="Aptos"/>
                <a:cs typeface="Aptos"/>
              </a:rPr>
              <a:t> s rodinou</a:t>
            </a:r>
          </a:p>
        </p:txBody>
      </p:sp>
      <p:sp>
        <p:nvSpPr>
          <p:cNvPr id="8" name="Obdĺžnik 7">
            <a:extLst>
              <a:ext uri="{FF2B5EF4-FFF2-40B4-BE49-F238E27FC236}">
                <a16:creationId xmlns:a16="http://schemas.microsoft.com/office/drawing/2014/main" id="{A80EE52E-AF1F-581E-3A1D-30FD76B302D8}"/>
              </a:ext>
            </a:extLst>
          </p:cNvPr>
          <p:cNvSpPr>
            <a:spLocks noGrp="1"/>
          </p:cNvSpPr>
          <p:nvPr/>
        </p:nvSpPr>
        <p:spPr>
          <a:xfrm>
            <a:off x="685800" y="5619750"/>
            <a:ext cx="10477500" cy="571500"/>
          </a:xfrm>
          <a:prstGeom prst="rect">
            <a:avLst/>
          </a:prstGeom>
          <a:noFill/>
          <a:ln w="0">
            <a:noFill/>
          </a:ln>
        </p:spPr>
        <p:txBody>
          <a:bodyPr>
            <a:noAutofit/>
          </a:bodyPr>
          <a:lstStyle/>
          <a:p>
            <a:pPr>
              <a:defRPr sz="1500" b="0">
                <a:solidFill>
                  <a:srgbClr val="52645E"/>
                </a:solidFill>
                <a:latin typeface="Aptos"/>
                <a:ea typeface="Aptos"/>
                <a:cs typeface="Aptos"/>
              </a:defRPr>
            </a:pPr>
            <a:r>
              <a:rPr lang="sk-SK" sz="1500" b="0" noProof="0" dirty="0">
                <a:solidFill>
                  <a:srgbClr val="52645E"/>
                </a:solidFill>
                <a:latin typeface="Aptos"/>
                <a:ea typeface="Aptos"/>
                <a:cs typeface="Aptos"/>
              </a:rPr>
              <a:t>Anglický názov: </a:t>
            </a:r>
            <a:r>
              <a:rPr lang="sk-SK" sz="1500" b="0" noProof="0" dirty="0" err="1">
                <a:solidFill>
                  <a:srgbClr val="52645E"/>
                </a:solidFill>
                <a:latin typeface="Aptos"/>
                <a:ea typeface="Aptos"/>
                <a:cs typeface="Aptos"/>
              </a:rPr>
              <a:t>Share</a:t>
            </a:r>
            <a:r>
              <a:rPr lang="sk-SK" sz="1500" b="0" noProof="0" dirty="0">
                <a:solidFill>
                  <a:srgbClr val="52645E"/>
                </a:solidFill>
                <a:latin typeface="Aptos"/>
                <a:ea typeface="Aptos"/>
                <a:cs typeface="Aptos"/>
              </a:rPr>
              <a:t> Google </a:t>
            </a:r>
            <a:r>
              <a:rPr lang="sk-SK" sz="1500" b="0" noProof="0" dirty="0" err="1">
                <a:solidFill>
                  <a:srgbClr val="52645E"/>
                </a:solidFill>
                <a:latin typeface="Aptos"/>
                <a:ea typeface="Aptos"/>
                <a:cs typeface="Aptos"/>
              </a:rPr>
              <a:t>One</a:t>
            </a:r>
            <a:r>
              <a:rPr lang="sk-SK" sz="1500" b="0" noProof="0" dirty="0">
                <a:solidFill>
                  <a:srgbClr val="52645E"/>
                </a:solidFill>
                <a:latin typeface="Aptos"/>
                <a:ea typeface="Aptos"/>
                <a:cs typeface="Aptos"/>
              </a:rPr>
              <a:t> </a:t>
            </a:r>
            <a:r>
              <a:rPr lang="sk-SK" sz="1500" b="0" noProof="0" dirty="0" err="1">
                <a:solidFill>
                  <a:srgbClr val="52645E"/>
                </a:solidFill>
                <a:latin typeface="Aptos"/>
                <a:ea typeface="Aptos"/>
                <a:cs typeface="Aptos"/>
              </a:rPr>
              <a:t>with</a:t>
            </a:r>
            <a:r>
              <a:rPr lang="sk-SK" sz="1500" b="0" noProof="0" dirty="0">
                <a:solidFill>
                  <a:srgbClr val="52645E"/>
                </a:solidFill>
                <a:latin typeface="Aptos"/>
                <a:ea typeface="Aptos"/>
                <a:cs typeface="Aptos"/>
              </a:rPr>
              <a:t> </a:t>
            </a:r>
            <a:r>
              <a:rPr lang="sk-SK" sz="1500" b="0" noProof="0" dirty="0" err="1">
                <a:solidFill>
                  <a:srgbClr val="52645E"/>
                </a:solidFill>
                <a:latin typeface="Aptos"/>
                <a:ea typeface="Aptos"/>
                <a:cs typeface="Aptos"/>
              </a:rPr>
              <a:t>family</a:t>
            </a:r>
            <a:endParaRPr lang="sk-SK" sz="1500" b="0" noProof="0" dirty="0">
              <a:solidFill>
                <a:srgbClr val="52645E"/>
              </a:solidFill>
              <a:latin typeface="Aptos"/>
              <a:ea typeface="Aptos"/>
              <a:cs typeface="Aptos"/>
            </a:endParaRPr>
          </a:p>
        </p:txBody>
      </p:sp>
      <p:pic>
        <p:nvPicPr>
          <p:cNvPr id="11" name="Obrázok 10">
            <a:extLst>
              <a:ext uri="{FF2B5EF4-FFF2-40B4-BE49-F238E27FC236}">
                <a16:creationId xmlns:a16="http://schemas.microsoft.com/office/drawing/2014/main" id="{3E55D543-5C17-A9E3-648C-4D17CA282B94}"/>
              </a:ext>
            </a:extLst>
          </p:cNvPr>
          <p:cNvPicPr>
            <a:picLocks noChangeAspect="1"/>
          </p:cNvPicPr>
          <p:nvPr/>
        </p:nvPicPr>
        <p:blipFill>
          <a:blip r:embed="rId3"/>
          <a:srcRect l="36944" t="7559" r="16766" b="6263"/>
          <a:stretch>
            <a:fillRect/>
          </a:stretch>
        </p:blipFill>
        <p:spPr>
          <a:xfrm>
            <a:off x="6257925" y="762000"/>
            <a:ext cx="5334000" cy="5391150"/>
          </a:xfrm>
          <a:prstGeom prst="rect">
            <a:avLst/>
          </a:prstGeom>
        </p:spPr>
      </p:pic>
      <p:sp>
        <p:nvSpPr>
          <p:cNvPr id="13" name="Ovál 12">
            <a:extLst>
              <a:ext uri="{FF2B5EF4-FFF2-40B4-BE49-F238E27FC236}">
                <a16:creationId xmlns:a16="http://schemas.microsoft.com/office/drawing/2014/main" id="{06552BE3-E68D-6D7C-5306-7C5DD95AC44E}"/>
              </a:ext>
            </a:extLst>
          </p:cNvPr>
          <p:cNvSpPr/>
          <p:nvPr/>
        </p:nvSpPr>
        <p:spPr>
          <a:xfrm>
            <a:off x="6175948" y="5741233"/>
            <a:ext cx="1808813" cy="389744"/>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k-SK" noProof="0" dirty="0"/>
          </a:p>
        </p:txBody>
      </p:sp>
      <p:sp>
        <p:nvSpPr>
          <p:cNvPr id="15" name="BlokTextu 14">
            <a:extLst>
              <a:ext uri="{FF2B5EF4-FFF2-40B4-BE49-F238E27FC236}">
                <a16:creationId xmlns:a16="http://schemas.microsoft.com/office/drawing/2014/main" id="{68987434-2D90-A0EB-B1BB-D3E2F0F024E0}"/>
              </a:ext>
            </a:extLst>
          </p:cNvPr>
          <p:cNvSpPr txBox="1"/>
          <p:nvPr/>
        </p:nvSpPr>
        <p:spPr>
          <a:xfrm>
            <a:off x="8558134" y="5748635"/>
            <a:ext cx="3557666" cy="923330"/>
          </a:xfrm>
          <a:prstGeom prst="rect">
            <a:avLst/>
          </a:prstGeom>
          <a:noFill/>
        </p:spPr>
        <p:txBody>
          <a:bodyPr wrap="square" rtlCol="0">
            <a:spAutoFit/>
          </a:bodyPr>
          <a:lstStyle/>
          <a:p>
            <a:pPr algn="just"/>
            <a:r>
              <a:rPr lang="sk-SK" b="1" noProof="0" dirty="0"/>
              <a:t>Ak ešte nezdieľate platenú tarifu so svojou rodinou, kliknite na </a:t>
            </a:r>
            <a:r>
              <a:rPr lang="sk-SK" b="1" noProof="0" dirty="0">
                <a:solidFill>
                  <a:srgbClr val="FF0000"/>
                </a:solidFill>
              </a:rPr>
              <a:t>Začať zdieľať / Spustiť zdieľanie</a:t>
            </a:r>
            <a:r>
              <a:rPr lang="sk-SK" noProof="0" dirty="0">
                <a:solidFill>
                  <a:srgbClr val="FF0000"/>
                </a:solidFill>
              </a:rPr>
              <a:t>.</a:t>
            </a:r>
          </a:p>
        </p:txBody>
      </p:sp>
      <p:sp>
        <p:nvSpPr>
          <p:cNvPr id="17" name="Šípka: doprava 16">
            <a:extLst>
              <a:ext uri="{FF2B5EF4-FFF2-40B4-BE49-F238E27FC236}">
                <a16:creationId xmlns:a16="http://schemas.microsoft.com/office/drawing/2014/main" id="{8CA8DEC9-98A4-4A74-5D84-5A6E581827D1}"/>
              </a:ext>
            </a:extLst>
          </p:cNvPr>
          <p:cNvSpPr/>
          <p:nvPr/>
        </p:nvSpPr>
        <p:spPr>
          <a:xfrm rot="12613059">
            <a:off x="7728905" y="6072440"/>
            <a:ext cx="772306" cy="434714"/>
          </a:xfrm>
          <a:prstGeom prst="right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k-SK" noProof="0" dirty="0"/>
          </a:p>
        </p:txBody>
      </p:sp>
    </p:spTree>
    <p:extLst>
      <p:ext uri="{BB962C8B-B14F-4D97-AF65-F5344CB8AC3E}">
        <p14:creationId xmlns:p14="http://schemas.microsoft.com/office/powerpoint/2010/main" val="37348062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7F6F2"/>
        </a:solidFill>
        <a:effectLst/>
      </p:bgPr>
    </p:bg>
    <p:spTree>
      <p:nvGrpSpPr>
        <p:cNvPr id="1" name="">
          <a:extLst>
            <a:ext uri="{FF2B5EF4-FFF2-40B4-BE49-F238E27FC236}">
              <a16:creationId xmlns:a16="http://schemas.microsoft.com/office/drawing/2014/main" id="{1C734BFE-A7D5-1F84-CBF0-7E6CB64592FE}"/>
            </a:ext>
          </a:extLst>
        </p:cNvPr>
        <p:cNvGrpSpPr/>
        <p:nvPr/>
      </p:nvGrpSpPr>
      <p:grpSpPr>
        <a:xfrm>
          <a:off x="0" y="0"/>
          <a:ext cx="0" cy="0"/>
          <a:chOff x="0" y="0"/>
          <a:chExt cx="0" cy="0"/>
        </a:xfrm>
      </p:grpSpPr>
      <p:sp>
        <p:nvSpPr>
          <p:cNvPr id="2" name="Obdĺžnik 1">
            <a:extLst>
              <a:ext uri="{FF2B5EF4-FFF2-40B4-BE49-F238E27FC236}">
                <a16:creationId xmlns:a16="http://schemas.microsoft.com/office/drawing/2014/main" id="{8F659A65-C1A5-E1C1-5E4D-8C6A5ABD39FE}"/>
              </a:ext>
            </a:extLst>
          </p:cNvPr>
          <p:cNvSpPr>
            <a:spLocks noGrp="1"/>
          </p:cNvSpPr>
          <p:nvPr/>
        </p:nvSpPr>
        <p:spPr>
          <a:xfrm>
            <a:off x="685800" y="485775"/>
            <a:ext cx="7143750" cy="304800"/>
          </a:xfrm>
          <a:prstGeom prst="rect">
            <a:avLst/>
          </a:prstGeom>
          <a:noFill/>
          <a:ln w="0">
            <a:noFill/>
          </a:ln>
        </p:spPr>
        <p:txBody>
          <a:bodyPr>
            <a:noAutofit/>
          </a:bodyPr>
          <a:lstStyle/>
          <a:p>
            <a:pPr>
              <a:defRPr sz="1350" b="1">
                <a:solidFill>
                  <a:srgbClr val="386F5C"/>
                </a:solidFill>
                <a:latin typeface="Aptos"/>
                <a:ea typeface="Aptos"/>
                <a:cs typeface="Aptos"/>
              </a:defRPr>
            </a:pPr>
            <a:r>
              <a:rPr lang="sk-SK" sz="1350" b="1" noProof="0" dirty="0">
                <a:solidFill>
                  <a:srgbClr val="386F5C"/>
                </a:solidFill>
                <a:latin typeface="Aptos"/>
                <a:ea typeface="Aptos"/>
                <a:cs typeface="Aptos"/>
              </a:rPr>
              <a:t>KROK 3 • WEB</a:t>
            </a:r>
          </a:p>
        </p:txBody>
      </p:sp>
      <p:sp>
        <p:nvSpPr>
          <p:cNvPr id="3" name="Obdĺžnik 2">
            <a:extLst>
              <a:ext uri="{FF2B5EF4-FFF2-40B4-BE49-F238E27FC236}">
                <a16:creationId xmlns:a16="http://schemas.microsoft.com/office/drawing/2014/main" id="{79B7B796-14D1-ED80-F798-98069CFA76C4}"/>
              </a:ext>
            </a:extLst>
          </p:cNvPr>
          <p:cNvSpPr>
            <a:spLocks noGrp="1"/>
          </p:cNvSpPr>
          <p:nvPr/>
        </p:nvSpPr>
        <p:spPr>
          <a:xfrm>
            <a:off x="685800" y="962025"/>
            <a:ext cx="10477500" cy="1428750"/>
          </a:xfrm>
          <a:prstGeom prst="rect">
            <a:avLst/>
          </a:prstGeom>
          <a:noFill/>
          <a:ln w="0">
            <a:noFill/>
          </a:ln>
        </p:spPr>
        <p:txBody>
          <a:bodyPr>
            <a:noAutofit/>
          </a:bodyPr>
          <a:lstStyle/>
          <a:p>
            <a:pPr>
              <a:defRPr sz="4050" b="1">
                <a:solidFill>
                  <a:srgbClr val="18342F"/>
                </a:solidFill>
                <a:latin typeface="Aptos"/>
                <a:ea typeface="Aptos"/>
                <a:cs typeface="Aptos"/>
              </a:defRPr>
            </a:pPr>
            <a:r>
              <a:rPr lang="sk-SK" sz="4050" b="1" noProof="0" dirty="0">
                <a:solidFill>
                  <a:srgbClr val="18342F"/>
                </a:solidFill>
                <a:latin typeface="Aptos Display"/>
                <a:ea typeface="Aptos"/>
                <a:cs typeface="Aptos"/>
              </a:rPr>
              <a:t>Zapnutie zdieľania</a:t>
            </a:r>
          </a:p>
          <a:p>
            <a:pPr>
              <a:tabLst>
                <a:tab pos="4037013" algn="l"/>
              </a:tabLst>
              <a:defRPr sz="4050" b="1">
                <a:solidFill>
                  <a:srgbClr val="18342F"/>
                </a:solidFill>
                <a:latin typeface="Aptos"/>
                <a:ea typeface="Aptos"/>
                <a:cs typeface="Aptos"/>
              </a:defRPr>
            </a:pPr>
            <a:r>
              <a:rPr lang="sk-SK" sz="4050" b="1" noProof="0" dirty="0">
                <a:solidFill>
                  <a:srgbClr val="18342F"/>
                </a:solidFill>
                <a:latin typeface="Aptos Display"/>
                <a:ea typeface="Aptos"/>
                <a:cs typeface="Aptos"/>
              </a:rPr>
              <a:t>Google </a:t>
            </a:r>
            <a:r>
              <a:rPr lang="sk-SK" sz="4050" b="1" noProof="0" dirty="0" err="1">
                <a:solidFill>
                  <a:srgbClr val="18342F"/>
                </a:solidFill>
                <a:latin typeface="Aptos Display"/>
                <a:ea typeface="Aptos"/>
                <a:cs typeface="Aptos"/>
              </a:rPr>
              <a:t>One</a:t>
            </a:r>
            <a:endParaRPr lang="sk-SK" sz="4050" b="1" noProof="0" dirty="0">
              <a:solidFill>
                <a:srgbClr val="18342F"/>
              </a:solidFill>
              <a:latin typeface="Aptos Display"/>
              <a:ea typeface="Aptos"/>
              <a:cs typeface="Aptos"/>
            </a:endParaRPr>
          </a:p>
        </p:txBody>
      </p:sp>
      <p:pic>
        <p:nvPicPr>
          <p:cNvPr id="5" name="Obrázok 4">
            <a:extLst>
              <a:ext uri="{FF2B5EF4-FFF2-40B4-BE49-F238E27FC236}">
                <a16:creationId xmlns:a16="http://schemas.microsoft.com/office/drawing/2014/main" id="{6D1C9299-111D-815A-BE1D-F548FAABC4A8}"/>
              </a:ext>
            </a:extLst>
          </p:cNvPr>
          <p:cNvPicPr>
            <a:picLocks noChangeAspect="1"/>
          </p:cNvPicPr>
          <p:nvPr/>
        </p:nvPicPr>
        <p:blipFill>
          <a:blip r:embed="rId3"/>
          <a:stretch>
            <a:fillRect/>
          </a:stretch>
        </p:blipFill>
        <p:spPr>
          <a:xfrm>
            <a:off x="897530" y="3050811"/>
            <a:ext cx="10396939" cy="2678497"/>
          </a:xfrm>
          <a:prstGeom prst="rect">
            <a:avLst/>
          </a:prstGeom>
        </p:spPr>
      </p:pic>
      <p:sp>
        <p:nvSpPr>
          <p:cNvPr id="8" name="Obdĺžnik 7">
            <a:extLst>
              <a:ext uri="{FF2B5EF4-FFF2-40B4-BE49-F238E27FC236}">
                <a16:creationId xmlns:a16="http://schemas.microsoft.com/office/drawing/2014/main" id="{7E9359EC-7D8C-9AE7-3439-EE5E35352229}"/>
              </a:ext>
            </a:extLst>
          </p:cNvPr>
          <p:cNvSpPr>
            <a:spLocks noGrp="1"/>
          </p:cNvSpPr>
          <p:nvPr/>
        </p:nvSpPr>
        <p:spPr>
          <a:xfrm>
            <a:off x="725774" y="2626928"/>
            <a:ext cx="10477500" cy="590550"/>
          </a:xfrm>
          <a:prstGeom prst="rect">
            <a:avLst/>
          </a:prstGeom>
          <a:noFill/>
          <a:ln w="0">
            <a:noFill/>
          </a:ln>
        </p:spPr>
        <p:txBody>
          <a:bodyPr>
            <a:noAutofit/>
          </a:bodyPr>
          <a:lstStyle/>
          <a:p>
            <a:pPr>
              <a:defRPr sz="2250" b="0">
                <a:solidFill>
                  <a:srgbClr val="18342F"/>
                </a:solidFill>
                <a:latin typeface="Aptos"/>
                <a:ea typeface="Aptos"/>
                <a:cs typeface="Aptos"/>
              </a:defRPr>
            </a:pPr>
            <a:r>
              <a:rPr lang="sk-SK" sz="2250" b="0" noProof="0" dirty="0">
                <a:solidFill>
                  <a:srgbClr val="18342F"/>
                </a:solidFill>
                <a:latin typeface="Aptos"/>
                <a:ea typeface="Aptos"/>
                <a:cs typeface="Aptos"/>
              </a:rPr>
              <a:t>5  </a:t>
            </a:r>
            <a:r>
              <a:rPr lang="sk-SK" sz="2250" b="0" noProof="0" dirty="0" err="1">
                <a:solidFill>
                  <a:srgbClr val="18342F"/>
                </a:solidFill>
                <a:latin typeface="Aptos"/>
                <a:ea typeface="Aptos"/>
                <a:cs typeface="Aptos"/>
              </a:rPr>
              <a:t>Zdielanie</a:t>
            </a:r>
            <a:r>
              <a:rPr lang="sk-SK" sz="2250" b="0" noProof="0" dirty="0">
                <a:solidFill>
                  <a:srgbClr val="18342F"/>
                </a:solidFill>
                <a:latin typeface="Aptos"/>
                <a:ea typeface="Aptos"/>
                <a:cs typeface="Aptos"/>
              </a:rPr>
              <a:t> je možné zapnúť/vypnúť aj v správe nastavenia rodiny</a:t>
            </a:r>
          </a:p>
        </p:txBody>
      </p:sp>
      <p:sp>
        <p:nvSpPr>
          <p:cNvPr id="11" name="Ovál 10">
            <a:extLst>
              <a:ext uri="{FF2B5EF4-FFF2-40B4-BE49-F238E27FC236}">
                <a16:creationId xmlns:a16="http://schemas.microsoft.com/office/drawing/2014/main" id="{579DDD3A-06BF-7BD4-F292-09C278F058D4}"/>
              </a:ext>
            </a:extLst>
          </p:cNvPr>
          <p:cNvSpPr/>
          <p:nvPr/>
        </p:nvSpPr>
        <p:spPr>
          <a:xfrm>
            <a:off x="8429468" y="4681928"/>
            <a:ext cx="694544" cy="344774"/>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k-SK" noProof="0" dirty="0"/>
          </a:p>
        </p:txBody>
      </p:sp>
      <p:sp>
        <p:nvSpPr>
          <p:cNvPr id="6" name="Obdĺžnik 5">
            <a:extLst>
              <a:ext uri="{FF2B5EF4-FFF2-40B4-BE49-F238E27FC236}">
                <a16:creationId xmlns:a16="http://schemas.microsoft.com/office/drawing/2014/main" id="{06D7164B-2996-BDFB-4D5A-6651166AF7D0}"/>
              </a:ext>
            </a:extLst>
          </p:cNvPr>
          <p:cNvSpPr>
            <a:spLocks noGrp="1"/>
          </p:cNvSpPr>
          <p:nvPr/>
        </p:nvSpPr>
        <p:spPr>
          <a:xfrm>
            <a:off x="790731" y="5806474"/>
            <a:ext cx="10820400" cy="571500"/>
          </a:xfrm>
          <a:prstGeom prst="rect">
            <a:avLst/>
          </a:prstGeom>
          <a:noFill/>
          <a:ln w="0">
            <a:noFill/>
          </a:ln>
        </p:spPr>
        <p:txBody>
          <a:bodyPr>
            <a:noAutofit/>
          </a:bodyPr>
          <a:lstStyle/>
          <a:p>
            <a:pPr>
              <a:defRPr sz="1875" b="0">
                <a:solidFill>
                  <a:srgbClr val="18342F"/>
                </a:solidFill>
                <a:latin typeface="Aptos"/>
                <a:ea typeface="Aptos"/>
                <a:cs typeface="Aptos"/>
              </a:defRPr>
            </a:pPr>
            <a:r>
              <a:rPr lang="sk-SK" sz="1875" b="0" noProof="0" dirty="0">
                <a:solidFill>
                  <a:srgbClr val="18342F"/>
                </a:solidFill>
                <a:latin typeface="Aptos"/>
                <a:ea typeface="Aptos"/>
                <a:cs typeface="Aptos"/>
              </a:rPr>
              <a:t>Modrý prepínač = rodina čerpá oprávnené výhody vášho plánu.</a:t>
            </a:r>
          </a:p>
        </p:txBody>
      </p:sp>
    </p:spTree>
    <p:extLst>
      <p:ext uri="{BB962C8B-B14F-4D97-AF65-F5344CB8AC3E}">
        <p14:creationId xmlns:p14="http://schemas.microsoft.com/office/powerpoint/2010/main" val="2666555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7F6F2"/>
        </a:solidFill>
        <a:effectLst/>
      </p:bgPr>
    </p:bg>
    <p:spTree>
      <p:nvGrpSpPr>
        <p:cNvPr id="1" name=""/>
        <p:cNvGrpSpPr/>
        <p:nvPr/>
      </p:nvGrpSpPr>
      <p:grpSpPr>
        <a:xfrm>
          <a:off x="0" y="0"/>
          <a:ext cx="0" cy="0"/>
          <a:chOff x="0" y="0"/>
          <a:chExt cx="0" cy="0"/>
        </a:xfrm>
      </p:grpSpPr>
      <p:sp>
        <p:nvSpPr>
          <p:cNvPr id="2" name="Obdĺžnik 1">
            <a:extLst>
              <a:ext uri="{FF2B5EF4-FFF2-40B4-BE49-F238E27FC236}">
                <a16:creationId xmlns:a16="http://schemas.microsoft.com/office/drawing/2014/main" id="{F3E2B112-B46A-4874-8DC8-B7C212793AC6}"/>
              </a:ext>
            </a:extLst>
          </p:cNvPr>
          <p:cNvSpPr>
            <a:spLocks noGrp="1"/>
          </p:cNvSpPr>
          <p:nvPr/>
        </p:nvSpPr>
        <p:spPr>
          <a:xfrm>
            <a:off x="685800" y="485775"/>
            <a:ext cx="7143750" cy="304800"/>
          </a:xfrm>
          <a:prstGeom prst="rect">
            <a:avLst/>
          </a:prstGeom>
          <a:noFill/>
          <a:ln w="0">
            <a:noFill/>
          </a:ln>
        </p:spPr>
        <p:txBody>
          <a:bodyPr>
            <a:noAutofit/>
          </a:bodyPr>
          <a:lstStyle/>
          <a:p>
            <a:pPr>
              <a:defRPr sz="1350" b="1">
                <a:solidFill>
                  <a:srgbClr val="386F5C"/>
                </a:solidFill>
                <a:latin typeface="Aptos"/>
                <a:ea typeface="Aptos"/>
                <a:cs typeface="Aptos"/>
              </a:defRPr>
            </a:pPr>
            <a:r>
              <a:rPr lang="sk-SK" sz="1350" b="1" noProof="0" dirty="0">
                <a:solidFill>
                  <a:srgbClr val="386F5C"/>
                </a:solidFill>
                <a:latin typeface="Aptos"/>
                <a:ea typeface="Aptos"/>
                <a:cs typeface="Aptos"/>
              </a:rPr>
              <a:t>KROK 3 • ANDROID</a:t>
            </a:r>
          </a:p>
        </p:txBody>
      </p:sp>
      <p:sp>
        <p:nvSpPr>
          <p:cNvPr id="3" name="Obdĺžnik 2">
            <a:extLst>
              <a:ext uri="{FF2B5EF4-FFF2-40B4-BE49-F238E27FC236}">
                <a16:creationId xmlns:a16="http://schemas.microsoft.com/office/drawing/2014/main" id="{99144773-D084-4ED4-889A-7626A2B7E675}"/>
              </a:ext>
            </a:extLst>
          </p:cNvPr>
          <p:cNvSpPr>
            <a:spLocks noGrp="1"/>
          </p:cNvSpPr>
          <p:nvPr/>
        </p:nvSpPr>
        <p:spPr>
          <a:xfrm>
            <a:off x="685800" y="962025"/>
            <a:ext cx="10477500" cy="1428750"/>
          </a:xfrm>
          <a:prstGeom prst="rect">
            <a:avLst/>
          </a:prstGeom>
          <a:noFill/>
          <a:ln w="0">
            <a:noFill/>
          </a:ln>
        </p:spPr>
        <p:txBody>
          <a:bodyPr>
            <a:noAutofit/>
          </a:bodyPr>
          <a:lstStyle/>
          <a:p>
            <a:pPr>
              <a:defRPr sz="4050" b="1">
                <a:solidFill>
                  <a:srgbClr val="18342F"/>
                </a:solidFill>
                <a:latin typeface="Aptos"/>
                <a:ea typeface="Aptos"/>
                <a:cs typeface="Aptos"/>
              </a:defRPr>
            </a:pPr>
            <a:r>
              <a:rPr lang="sk-SK" sz="4050" b="1" noProof="0" dirty="0">
                <a:solidFill>
                  <a:srgbClr val="18342F"/>
                </a:solidFill>
                <a:latin typeface="Aptos Display"/>
                <a:ea typeface="Aptos"/>
                <a:cs typeface="Aptos"/>
              </a:rPr>
              <a:t>Zapnutie v aplikácii Google </a:t>
            </a:r>
            <a:r>
              <a:rPr lang="sk-SK" sz="4050" b="1" noProof="0" dirty="0" err="1">
                <a:solidFill>
                  <a:srgbClr val="18342F"/>
                </a:solidFill>
                <a:latin typeface="Aptos Display"/>
                <a:ea typeface="Aptos"/>
                <a:cs typeface="Aptos"/>
              </a:rPr>
              <a:t>One</a:t>
            </a:r>
            <a:r>
              <a:rPr lang="sk-SK" sz="4050" b="1" noProof="0" dirty="0">
                <a:solidFill>
                  <a:srgbClr val="18342F"/>
                </a:solidFill>
                <a:latin typeface="Aptos Display"/>
                <a:ea typeface="Aptos"/>
                <a:cs typeface="Aptos"/>
              </a:rPr>
              <a:t> na telefóne</a:t>
            </a:r>
          </a:p>
        </p:txBody>
      </p:sp>
      <p:sp>
        <p:nvSpPr>
          <p:cNvPr id="4" name="Obdĺžnik 3">
            <a:extLst>
              <a:ext uri="{FF2B5EF4-FFF2-40B4-BE49-F238E27FC236}">
                <a16:creationId xmlns:a16="http://schemas.microsoft.com/office/drawing/2014/main" id="{D9C47076-2D7D-42C7-9CB0-FFFACB5D7F87}"/>
              </a:ext>
            </a:extLst>
          </p:cNvPr>
          <p:cNvSpPr>
            <a:spLocks noGrp="1"/>
          </p:cNvSpPr>
          <p:nvPr/>
        </p:nvSpPr>
        <p:spPr>
          <a:xfrm>
            <a:off x="685800" y="2647950"/>
            <a:ext cx="10477500" cy="590550"/>
          </a:xfrm>
          <a:prstGeom prst="rect">
            <a:avLst/>
          </a:prstGeom>
          <a:noFill/>
          <a:ln w="0">
            <a:noFill/>
          </a:ln>
        </p:spPr>
        <p:txBody>
          <a:bodyPr>
            <a:noAutofit/>
          </a:bodyPr>
          <a:lstStyle/>
          <a:p>
            <a:pPr>
              <a:defRPr sz="2250" b="0">
                <a:solidFill>
                  <a:srgbClr val="18342F"/>
                </a:solidFill>
                <a:latin typeface="Aptos"/>
                <a:ea typeface="Aptos"/>
                <a:cs typeface="Aptos"/>
              </a:defRPr>
            </a:pPr>
            <a:r>
              <a:rPr lang="sk-SK" sz="2250" b="0" noProof="0" dirty="0">
                <a:solidFill>
                  <a:srgbClr val="18342F"/>
                </a:solidFill>
                <a:latin typeface="Aptos"/>
                <a:ea typeface="Aptos"/>
                <a:cs typeface="Aptos"/>
              </a:rPr>
              <a:t>1  Google </a:t>
            </a:r>
            <a:r>
              <a:rPr lang="sk-SK" sz="2250" b="0" noProof="0" dirty="0" err="1">
                <a:solidFill>
                  <a:srgbClr val="18342F"/>
                </a:solidFill>
                <a:latin typeface="Aptos"/>
                <a:ea typeface="Aptos"/>
                <a:cs typeface="Aptos"/>
              </a:rPr>
              <a:t>One</a:t>
            </a:r>
            <a:r>
              <a:rPr lang="sk-SK" sz="2250" b="0" noProof="0" dirty="0">
                <a:solidFill>
                  <a:srgbClr val="18342F"/>
                </a:solidFill>
                <a:latin typeface="Aptos"/>
                <a:ea typeface="Aptos"/>
                <a:cs typeface="Aptos"/>
              </a:rPr>
              <a:t>, účet s predplatným</a:t>
            </a:r>
          </a:p>
        </p:txBody>
      </p:sp>
      <p:sp>
        <p:nvSpPr>
          <p:cNvPr id="5" name="Obdĺžnik 4">
            <a:extLst>
              <a:ext uri="{FF2B5EF4-FFF2-40B4-BE49-F238E27FC236}">
                <a16:creationId xmlns:a16="http://schemas.microsoft.com/office/drawing/2014/main" id="{EB6138D5-CD6F-46BF-9FDD-F39827D1455A}"/>
              </a:ext>
            </a:extLst>
          </p:cNvPr>
          <p:cNvSpPr>
            <a:spLocks noGrp="1"/>
          </p:cNvSpPr>
          <p:nvPr/>
        </p:nvSpPr>
        <p:spPr>
          <a:xfrm>
            <a:off x="685800" y="3314700"/>
            <a:ext cx="10477500" cy="590550"/>
          </a:xfrm>
          <a:prstGeom prst="rect">
            <a:avLst/>
          </a:prstGeom>
          <a:noFill/>
          <a:ln w="0">
            <a:noFill/>
          </a:ln>
        </p:spPr>
        <p:txBody>
          <a:bodyPr>
            <a:noAutofit/>
          </a:bodyPr>
          <a:lstStyle/>
          <a:p>
            <a:pPr>
              <a:defRPr sz="2250" b="0">
                <a:solidFill>
                  <a:srgbClr val="18342F"/>
                </a:solidFill>
                <a:latin typeface="Aptos"/>
                <a:ea typeface="Aptos"/>
                <a:cs typeface="Aptos"/>
              </a:defRPr>
            </a:pPr>
            <a:r>
              <a:rPr lang="sk-SK" sz="2250" b="0" noProof="0" dirty="0">
                <a:solidFill>
                  <a:srgbClr val="18342F"/>
                </a:solidFill>
                <a:latin typeface="Aptos"/>
                <a:ea typeface="Aptos"/>
                <a:cs typeface="Aptos"/>
              </a:rPr>
              <a:t>2  Ponuka, potom „Nastavenia“</a:t>
            </a:r>
          </a:p>
        </p:txBody>
      </p:sp>
      <p:sp>
        <p:nvSpPr>
          <p:cNvPr id="6" name="Obdĺžnik 5">
            <a:extLst>
              <a:ext uri="{FF2B5EF4-FFF2-40B4-BE49-F238E27FC236}">
                <a16:creationId xmlns:a16="http://schemas.microsoft.com/office/drawing/2014/main" id="{6640C3C1-1080-48D2-BF6C-5B08FFCAC992}"/>
              </a:ext>
            </a:extLst>
          </p:cNvPr>
          <p:cNvSpPr>
            <a:spLocks noGrp="1"/>
          </p:cNvSpPr>
          <p:nvPr/>
        </p:nvSpPr>
        <p:spPr>
          <a:xfrm>
            <a:off x="685800" y="3981450"/>
            <a:ext cx="10477500" cy="590550"/>
          </a:xfrm>
          <a:prstGeom prst="rect">
            <a:avLst/>
          </a:prstGeom>
          <a:noFill/>
          <a:ln w="0">
            <a:noFill/>
          </a:ln>
        </p:spPr>
        <p:txBody>
          <a:bodyPr>
            <a:noAutofit/>
          </a:bodyPr>
          <a:lstStyle/>
          <a:p>
            <a:pPr>
              <a:defRPr sz="2250" b="0">
                <a:solidFill>
                  <a:srgbClr val="18342F"/>
                </a:solidFill>
                <a:latin typeface="Aptos"/>
                <a:ea typeface="Aptos"/>
                <a:cs typeface="Aptos"/>
              </a:defRPr>
            </a:pPr>
            <a:r>
              <a:rPr lang="sk-SK" sz="2250" b="0" noProof="0" dirty="0">
                <a:solidFill>
                  <a:srgbClr val="18342F"/>
                </a:solidFill>
                <a:latin typeface="Aptos"/>
                <a:ea typeface="Aptos"/>
                <a:cs typeface="Aptos"/>
              </a:rPr>
              <a:t>3  „Spravovať nastavenia rodiny“</a:t>
            </a:r>
          </a:p>
        </p:txBody>
      </p:sp>
      <p:sp>
        <p:nvSpPr>
          <p:cNvPr id="7" name="Obdĺžnik 6">
            <a:extLst>
              <a:ext uri="{FF2B5EF4-FFF2-40B4-BE49-F238E27FC236}">
                <a16:creationId xmlns:a16="http://schemas.microsoft.com/office/drawing/2014/main" id="{C9D127E9-F7B1-4D0C-BBF1-1DB099E4F275}"/>
              </a:ext>
            </a:extLst>
          </p:cNvPr>
          <p:cNvSpPr>
            <a:spLocks noGrp="1"/>
          </p:cNvSpPr>
          <p:nvPr/>
        </p:nvSpPr>
        <p:spPr>
          <a:xfrm>
            <a:off x="685800" y="4648200"/>
            <a:ext cx="10477500" cy="590550"/>
          </a:xfrm>
          <a:prstGeom prst="rect">
            <a:avLst/>
          </a:prstGeom>
          <a:noFill/>
          <a:ln w="0">
            <a:noFill/>
          </a:ln>
        </p:spPr>
        <p:txBody>
          <a:bodyPr>
            <a:noAutofit/>
          </a:bodyPr>
          <a:lstStyle/>
          <a:p>
            <a:pPr>
              <a:defRPr sz="2250" b="0">
                <a:solidFill>
                  <a:srgbClr val="18342F"/>
                </a:solidFill>
                <a:latin typeface="Aptos"/>
                <a:ea typeface="Aptos"/>
                <a:cs typeface="Aptos"/>
              </a:defRPr>
            </a:pPr>
            <a:r>
              <a:rPr lang="sk-SK" sz="2250" b="0" noProof="0" dirty="0">
                <a:solidFill>
                  <a:srgbClr val="18342F"/>
                </a:solidFill>
                <a:latin typeface="Aptos"/>
                <a:ea typeface="Aptos"/>
                <a:cs typeface="Aptos"/>
              </a:rPr>
              <a:t>4  Zapnúť zdieľanie, potvrdiť „Zdieľať“</a:t>
            </a:r>
          </a:p>
        </p:txBody>
      </p:sp>
      <p:sp>
        <p:nvSpPr>
          <p:cNvPr id="8" name="Obdĺžnik 7">
            <a:extLst>
              <a:ext uri="{FF2B5EF4-FFF2-40B4-BE49-F238E27FC236}">
                <a16:creationId xmlns:a16="http://schemas.microsoft.com/office/drawing/2014/main" id="{2D187FC7-5B86-4239-8A8C-B7F6AEA6E0E4}"/>
              </a:ext>
            </a:extLst>
          </p:cNvPr>
          <p:cNvSpPr>
            <a:spLocks noGrp="1"/>
          </p:cNvSpPr>
          <p:nvPr/>
        </p:nvSpPr>
        <p:spPr>
          <a:xfrm>
            <a:off x="685800" y="5619750"/>
            <a:ext cx="10477500" cy="571500"/>
          </a:xfrm>
          <a:prstGeom prst="rect">
            <a:avLst/>
          </a:prstGeom>
          <a:noFill/>
          <a:ln w="0">
            <a:noFill/>
          </a:ln>
        </p:spPr>
        <p:txBody>
          <a:bodyPr>
            <a:noAutofit/>
          </a:bodyPr>
          <a:lstStyle/>
          <a:p>
            <a:pPr>
              <a:defRPr sz="1500" b="0">
                <a:solidFill>
                  <a:srgbClr val="52645E"/>
                </a:solidFill>
                <a:latin typeface="Aptos"/>
                <a:ea typeface="Aptos"/>
                <a:cs typeface="Aptos"/>
              </a:defRPr>
            </a:pPr>
            <a:r>
              <a:rPr lang="sk-SK" sz="1500" b="0" noProof="0" dirty="0">
                <a:solidFill>
                  <a:srgbClr val="52645E"/>
                </a:solidFill>
                <a:latin typeface="Aptos"/>
                <a:ea typeface="Aptos"/>
                <a:cs typeface="Aptos"/>
              </a:rPr>
              <a:t>Pri prvom nastavení sa môže zobraziť „Začať zdieľať členstvo“</a:t>
            </a:r>
          </a:p>
        </p:txBody>
      </p:sp>
    </p:spTree>
    <p:extLst>
      <p:ext uri="{BB962C8B-B14F-4D97-AF65-F5344CB8AC3E}">
        <p14:creationId xmlns:p14="http://schemas.microsoft.com/office/powerpoint/2010/main" val="1803880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dĺžnik 7">
            <a:extLst>
              <a:ext uri="{FF2B5EF4-FFF2-40B4-BE49-F238E27FC236}">
                <a16:creationId xmlns:a16="http://schemas.microsoft.com/office/drawing/2014/main" id="{F17615B6-B410-40AB-B701-3A9922E3172E}"/>
              </a:ext>
            </a:extLst>
          </p:cNvPr>
          <p:cNvSpPr>
            <a:spLocks noGrp="1"/>
          </p:cNvSpPr>
          <p:nvPr/>
        </p:nvSpPr>
        <p:spPr>
          <a:xfrm>
            <a:off x="685800" y="685800"/>
            <a:ext cx="10572750" cy="1285875"/>
          </a:xfrm>
          <a:prstGeom prst="rect">
            <a:avLst/>
          </a:prstGeom>
          <a:noFill/>
          <a:ln w="0">
            <a:noFill/>
          </a:ln>
        </p:spPr>
        <p:txBody>
          <a:bodyPr>
            <a:noAutofit/>
          </a:bodyPr>
          <a:lstStyle/>
          <a:p>
            <a:pPr>
              <a:buNone/>
              <a:defRPr sz="3600" b="1">
                <a:solidFill>
                  <a:srgbClr val="18342F"/>
                </a:solidFill>
                <a:latin typeface="Aptos"/>
                <a:ea typeface="Aptos"/>
                <a:cs typeface="Aptos"/>
              </a:defRPr>
            </a:pPr>
            <a:r>
              <a:rPr lang="sk-SK" sz="3600" b="1" noProof="0" dirty="0">
                <a:solidFill>
                  <a:srgbClr val="18342F"/>
                </a:solidFill>
                <a:latin typeface="Aptos Display"/>
                <a:ea typeface="Aptos"/>
                <a:cs typeface="Aptos"/>
              </a:rPr>
              <a:t>Aktivácia u člena</a:t>
            </a:r>
          </a:p>
        </p:txBody>
      </p:sp>
      <p:sp>
        <p:nvSpPr>
          <p:cNvPr id="2" name="Obdĺžnik 1">
            <a:extLst>
              <a:ext uri="{FF2B5EF4-FFF2-40B4-BE49-F238E27FC236}">
                <a16:creationId xmlns:a16="http://schemas.microsoft.com/office/drawing/2014/main" id="{DEC622EC-B9B0-4BC0-B419-5ADF916979DC}"/>
              </a:ext>
            </a:extLst>
          </p:cNvPr>
          <p:cNvSpPr>
            <a:spLocks noGrp="1"/>
          </p:cNvSpPr>
          <p:nvPr/>
        </p:nvSpPr>
        <p:spPr>
          <a:xfrm>
            <a:off x="685800" y="2457450"/>
            <a:ext cx="10477500" cy="647700"/>
          </a:xfrm>
          <a:prstGeom prst="rect">
            <a:avLst/>
          </a:prstGeom>
          <a:noFill/>
          <a:ln w="0">
            <a:noFill/>
          </a:ln>
        </p:spPr>
        <p:txBody>
          <a:bodyPr>
            <a:noAutofit/>
          </a:bodyPr>
          <a:lstStyle/>
          <a:p>
            <a:pPr>
              <a:buNone/>
              <a:defRPr sz="2250" b="0">
                <a:solidFill>
                  <a:srgbClr val="18342F"/>
                </a:solidFill>
                <a:latin typeface="Aptos"/>
                <a:ea typeface="Aptos"/>
                <a:cs typeface="Aptos"/>
              </a:defRPr>
            </a:pPr>
            <a:r>
              <a:rPr lang="sk-SK" sz="2250" b="0" noProof="0" dirty="0">
                <a:solidFill>
                  <a:srgbClr val="18342F"/>
                </a:solidFill>
                <a:latin typeface="Aptos"/>
                <a:ea typeface="Aptos"/>
                <a:cs typeface="Aptos"/>
              </a:rPr>
              <a:t>1  Člen otvorí one.google.com vo svojom účte</a:t>
            </a:r>
          </a:p>
        </p:txBody>
      </p:sp>
      <p:sp>
        <p:nvSpPr>
          <p:cNvPr id="3" name="Obdĺžnik 2">
            <a:extLst>
              <a:ext uri="{FF2B5EF4-FFF2-40B4-BE49-F238E27FC236}">
                <a16:creationId xmlns:a16="http://schemas.microsoft.com/office/drawing/2014/main" id="{9B9BDD4E-C184-4E59-90F6-E0003A459E03}"/>
              </a:ext>
            </a:extLst>
          </p:cNvPr>
          <p:cNvSpPr>
            <a:spLocks noGrp="1"/>
          </p:cNvSpPr>
          <p:nvPr/>
        </p:nvSpPr>
        <p:spPr>
          <a:xfrm>
            <a:off x="685800" y="3181350"/>
            <a:ext cx="10477500" cy="647700"/>
          </a:xfrm>
          <a:prstGeom prst="rect">
            <a:avLst/>
          </a:prstGeom>
          <a:noFill/>
          <a:ln w="0">
            <a:noFill/>
          </a:ln>
        </p:spPr>
        <p:txBody>
          <a:bodyPr>
            <a:noAutofit/>
          </a:bodyPr>
          <a:lstStyle/>
          <a:p>
            <a:pPr>
              <a:buNone/>
              <a:defRPr sz="2250" b="0">
                <a:solidFill>
                  <a:srgbClr val="18342F"/>
                </a:solidFill>
                <a:latin typeface="Aptos"/>
                <a:ea typeface="Aptos"/>
                <a:cs typeface="Aptos"/>
              </a:defRPr>
            </a:pPr>
            <a:r>
              <a:rPr lang="sk-SK" sz="2250" b="0" noProof="0" dirty="0">
                <a:solidFill>
                  <a:srgbClr val="18342F"/>
                </a:solidFill>
                <a:latin typeface="Aptos"/>
                <a:ea typeface="Aptos"/>
                <a:cs typeface="Aptos"/>
              </a:rPr>
              <a:t>2  Skontroluje rodinné úložisko</a:t>
            </a:r>
          </a:p>
        </p:txBody>
      </p:sp>
      <p:sp>
        <p:nvSpPr>
          <p:cNvPr id="4" name="Obdĺžnik 3">
            <a:extLst>
              <a:ext uri="{FF2B5EF4-FFF2-40B4-BE49-F238E27FC236}">
                <a16:creationId xmlns:a16="http://schemas.microsoft.com/office/drawing/2014/main" id="{BF428A8D-FD77-49F1-8F59-C10C70993E4E}"/>
              </a:ext>
            </a:extLst>
          </p:cNvPr>
          <p:cNvSpPr>
            <a:spLocks noGrp="1"/>
          </p:cNvSpPr>
          <p:nvPr/>
        </p:nvSpPr>
        <p:spPr>
          <a:xfrm>
            <a:off x="685800" y="3905250"/>
            <a:ext cx="10477500" cy="647700"/>
          </a:xfrm>
          <a:prstGeom prst="rect">
            <a:avLst/>
          </a:prstGeom>
          <a:noFill/>
          <a:ln w="0">
            <a:noFill/>
          </a:ln>
        </p:spPr>
        <p:txBody>
          <a:bodyPr>
            <a:noAutofit/>
          </a:bodyPr>
          <a:lstStyle/>
          <a:p>
            <a:pPr>
              <a:buNone/>
              <a:defRPr sz="2250" b="0">
                <a:solidFill>
                  <a:srgbClr val="18342F"/>
                </a:solidFill>
                <a:latin typeface="Aptos"/>
                <a:ea typeface="Aptos"/>
                <a:cs typeface="Aptos"/>
              </a:defRPr>
            </a:pPr>
            <a:r>
              <a:rPr lang="sk-SK" sz="2250" b="0" noProof="0" dirty="0">
                <a:solidFill>
                  <a:srgbClr val="18342F"/>
                </a:solidFill>
                <a:latin typeface="Aptos"/>
                <a:ea typeface="Aptos"/>
                <a:cs typeface="Aptos"/>
              </a:rPr>
              <a:t>3  Otvorí gemini.google.com s tým istým účtom</a:t>
            </a:r>
          </a:p>
        </p:txBody>
      </p:sp>
      <p:sp>
        <p:nvSpPr>
          <p:cNvPr id="5" name="Obdĺžnik 4">
            <a:extLst>
              <a:ext uri="{FF2B5EF4-FFF2-40B4-BE49-F238E27FC236}">
                <a16:creationId xmlns:a16="http://schemas.microsoft.com/office/drawing/2014/main" id="{4399592C-5484-4E76-ACDC-FF591DD54B46}"/>
              </a:ext>
            </a:extLst>
          </p:cNvPr>
          <p:cNvSpPr>
            <a:spLocks noGrp="1"/>
          </p:cNvSpPr>
          <p:nvPr/>
        </p:nvSpPr>
        <p:spPr>
          <a:xfrm>
            <a:off x="685800" y="4629150"/>
            <a:ext cx="10477500" cy="647700"/>
          </a:xfrm>
          <a:prstGeom prst="rect">
            <a:avLst/>
          </a:prstGeom>
          <a:noFill/>
          <a:ln w="0">
            <a:noFill/>
          </a:ln>
        </p:spPr>
        <p:txBody>
          <a:bodyPr>
            <a:noAutofit/>
          </a:bodyPr>
          <a:lstStyle/>
          <a:p>
            <a:pPr>
              <a:buNone/>
              <a:defRPr sz="2250" b="0">
                <a:solidFill>
                  <a:srgbClr val="18342F"/>
                </a:solidFill>
                <a:latin typeface="Aptos"/>
                <a:ea typeface="Aptos"/>
                <a:cs typeface="Aptos"/>
              </a:defRPr>
            </a:pPr>
            <a:r>
              <a:rPr lang="sk-SK" sz="2250" b="0" noProof="0" dirty="0">
                <a:solidFill>
                  <a:srgbClr val="18342F"/>
                </a:solidFill>
                <a:latin typeface="Aptos"/>
                <a:ea typeface="Aptos"/>
                <a:cs typeface="Aptos"/>
              </a:rPr>
              <a:t>4  Skontroluje dostupné AI funkcie</a:t>
            </a:r>
          </a:p>
        </p:txBody>
      </p:sp>
      <p:sp>
        <p:nvSpPr>
          <p:cNvPr id="6" name="Obdĺžnik 5">
            <a:extLst>
              <a:ext uri="{FF2B5EF4-FFF2-40B4-BE49-F238E27FC236}">
                <a16:creationId xmlns:a16="http://schemas.microsoft.com/office/drawing/2014/main" id="{E7683579-577B-4E43-953B-67646684E8AB}"/>
              </a:ext>
            </a:extLst>
          </p:cNvPr>
          <p:cNvSpPr>
            <a:spLocks noGrp="1"/>
          </p:cNvSpPr>
          <p:nvPr/>
        </p:nvSpPr>
        <p:spPr>
          <a:xfrm>
            <a:off x="685800" y="5619750"/>
            <a:ext cx="10477500" cy="523875"/>
          </a:xfrm>
          <a:prstGeom prst="rect">
            <a:avLst/>
          </a:prstGeom>
          <a:noFill/>
          <a:ln w="0">
            <a:noFill/>
          </a:ln>
        </p:spPr>
        <p:txBody>
          <a:bodyPr>
            <a:noAutofit/>
          </a:bodyPr>
          <a:lstStyle/>
          <a:p>
            <a:pPr>
              <a:buNone/>
              <a:defRPr sz="1575" b="0">
                <a:solidFill>
                  <a:srgbClr val="52645E"/>
                </a:solidFill>
                <a:latin typeface="Aptos"/>
                <a:ea typeface="Aptos"/>
                <a:cs typeface="Aptos"/>
              </a:defRPr>
            </a:pPr>
            <a:r>
              <a:rPr lang="sk-SK" sz="1575" b="0" noProof="0" dirty="0">
                <a:solidFill>
                  <a:srgbClr val="52645E"/>
                </a:solidFill>
                <a:latin typeface="Aptos"/>
                <a:ea typeface="Aptos"/>
                <a:cs typeface="Aptos"/>
              </a:rPr>
              <a:t>5 TB je spoločný priestor celej rodiny.</a:t>
            </a:r>
          </a:p>
        </p:txBody>
      </p:sp>
    </p:spTree>
    <p:extLst>
      <p:ext uri="{BB962C8B-B14F-4D97-AF65-F5344CB8AC3E}">
        <p14:creationId xmlns:p14="http://schemas.microsoft.com/office/powerpoint/2010/main" val="16735501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dĺžnik 4">
            <a:extLst>
              <a:ext uri="{FF2B5EF4-FFF2-40B4-BE49-F238E27FC236}">
                <a16:creationId xmlns:a16="http://schemas.microsoft.com/office/drawing/2014/main" id="{CB7C3CBE-3B91-4489-905E-07E3E41F0B88}"/>
              </a:ext>
            </a:extLst>
          </p:cNvPr>
          <p:cNvSpPr>
            <a:spLocks noGrp="1"/>
          </p:cNvSpPr>
          <p:nvPr/>
        </p:nvSpPr>
        <p:spPr>
          <a:xfrm>
            <a:off x="685800" y="619125"/>
            <a:ext cx="5238750" cy="1714500"/>
          </a:xfrm>
          <a:prstGeom prst="rect">
            <a:avLst/>
          </a:prstGeom>
          <a:noFill/>
          <a:ln w="0">
            <a:noFill/>
          </a:ln>
        </p:spPr>
        <p:txBody>
          <a:bodyPr>
            <a:noAutofit/>
          </a:bodyPr>
          <a:lstStyle/>
          <a:p>
            <a:pPr>
              <a:defRPr sz="3300" b="1">
                <a:solidFill>
                  <a:srgbClr val="18342F"/>
                </a:solidFill>
                <a:latin typeface="Aptos"/>
                <a:ea typeface="Aptos"/>
                <a:cs typeface="Aptos"/>
              </a:defRPr>
            </a:pPr>
            <a:r>
              <a:rPr lang="sk-SK" sz="3300" b="1" noProof="0" dirty="0">
                <a:solidFill>
                  <a:srgbClr val="18342F"/>
                </a:solidFill>
                <a:latin typeface="Aptos Display"/>
                <a:ea typeface="Aptos"/>
                <a:cs typeface="Aptos"/>
              </a:rPr>
              <a:t>Kontrola úložiska:</a:t>
            </a:r>
          </a:p>
          <a:p>
            <a:pPr>
              <a:defRPr sz="3300" b="1">
                <a:solidFill>
                  <a:srgbClr val="18342F"/>
                </a:solidFill>
                <a:latin typeface="Aptos"/>
                <a:ea typeface="Aptos"/>
                <a:cs typeface="Aptos"/>
              </a:defRPr>
            </a:pPr>
            <a:r>
              <a:rPr lang="sk-SK" sz="3300" b="1" noProof="0" dirty="0">
                <a:solidFill>
                  <a:srgbClr val="18342F"/>
                </a:solidFill>
                <a:latin typeface="Aptos Display"/>
                <a:ea typeface="Aptos"/>
                <a:cs typeface="Aptos"/>
              </a:rPr>
              <a:t>spoločných 5 TB</a:t>
            </a:r>
          </a:p>
        </p:txBody>
      </p:sp>
      <p:pic>
        <p:nvPicPr>
          <p:cNvPr id="6" name="Obrázok 5"/>
          <p:cNvPicPr>
            <a:picLocks noChangeAspect="1"/>
          </p:cNvPicPr>
          <p:nvPr/>
        </p:nvPicPr>
        <p:blipFill>
          <a:blip r:embed="rId3">
            <a:extLst>
              <a:ext uri="{28A0092B-C50C-407E-A947-70E740481C1C}">
                <a14:useLocalDpi xmlns:a14="http://schemas.microsoft.com/office/drawing/2010/main" val="0"/>
              </a:ext>
            </a:extLst>
          </a:blip>
          <a:srcRect l="21" r="21"/>
          <a:stretch/>
        </p:blipFill>
        <p:spPr>
          <a:xfrm>
            <a:off x="6257925" y="762000"/>
            <a:ext cx="5334000" cy="5391150"/>
          </a:xfrm>
          <a:prstGeom prst="rect">
            <a:avLst/>
          </a:prstGeom>
        </p:spPr>
      </p:pic>
      <p:sp>
        <p:nvSpPr>
          <p:cNvPr id="3" name="Obdĺžnik 2">
            <a:extLst>
              <a:ext uri="{FF2B5EF4-FFF2-40B4-BE49-F238E27FC236}">
                <a16:creationId xmlns:a16="http://schemas.microsoft.com/office/drawing/2014/main" id="{5C10D5FC-413E-4C90-9CA2-F5A1C9CEB0F1}"/>
              </a:ext>
            </a:extLst>
          </p:cNvPr>
          <p:cNvSpPr>
            <a:spLocks noGrp="1"/>
          </p:cNvSpPr>
          <p:nvPr/>
        </p:nvSpPr>
        <p:spPr>
          <a:xfrm>
            <a:off x="685800" y="2781300"/>
            <a:ext cx="5048250" cy="2286000"/>
          </a:xfrm>
          <a:prstGeom prst="rect">
            <a:avLst/>
          </a:prstGeom>
          <a:noFill/>
          <a:ln w="0">
            <a:noFill/>
          </a:ln>
        </p:spPr>
        <p:txBody>
          <a:bodyPr>
            <a:noAutofit/>
          </a:bodyPr>
          <a:lstStyle/>
          <a:p>
            <a:pPr>
              <a:defRPr sz="2175" b="0">
                <a:solidFill>
                  <a:srgbClr val="18342F"/>
                </a:solidFill>
                <a:latin typeface="Aptos"/>
                <a:ea typeface="Aptos"/>
                <a:cs typeface="Aptos"/>
              </a:defRPr>
            </a:pPr>
            <a:r>
              <a:rPr lang="sk-SK" sz="2175" b="0" noProof="0" dirty="0">
                <a:solidFill>
                  <a:srgbClr val="18342F"/>
                </a:solidFill>
                <a:latin typeface="Aptos"/>
                <a:ea typeface="Aptos"/>
                <a:cs typeface="Aptos"/>
              </a:rPr>
              <a:t>„Úložisko“ v Google </a:t>
            </a:r>
            <a:r>
              <a:rPr lang="sk-SK" sz="2175" b="0" noProof="0" dirty="0" err="1">
                <a:solidFill>
                  <a:srgbClr val="18342F"/>
                </a:solidFill>
                <a:latin typeface="Aptos"/>
                <a:ea typeface="Aptos"/>
                <a:cs typeface="Aptos"/>
              </a:rPr>
              <a:t>One</a:t>
            </a:r>
            <a:endParaRPr lang="sk-SK" sz="2175" b="0" noProof="0" dirty="0">
              <a:solidFill>
                <a:srgbClr val="18342F"/>
              </a:solidFill>
              <a:latin typeface="Aptos"/>
              <a:ea typeface="Aptos"/>
              <a:cs typeface="Aptos"/>
            </a:endParaRPr>
          </a:p>
          <a:p>
            <a:endParaRPr lang="sk-SK" sz="2175" b="0" noProof="0" dirty="0">
              <a:solidFill>
                <a:srgbClr val="18342F"/>
              </a:solidFill>
              <a:latin typeface="Aptos"/>
              <a:ea typeface="Aptos"/>
              <a:cs typeface="Aptos"/>
            </a:endParaRPr>
          </a:p>
          <a:p>
            <a:pPr>
              <a:defRPr sz="2175" b="0">
                <a:solidFill>
                  <a:srgbClr val="18342F"/>
                </a:solidFill>
                <a:latin typeface="Aptos"/>
                <a:ea typeface="Aptos"/>
                <a:cs typeface="Aptos"/>
              </a:defRPr>
            </a:pPr>
            <a:r>
              <a:rPr lang="sk-SK" sz="2175" b="0" noProof="0" dirty="0">
                <a:solidFill>
                  <a:srgbClr val="18342F"/>
                </a:solidFill>
                <a:latin typeface="Aptos"/>
                <a:ea typeface="Aptos"/>
                <a:cs typeface="Aptos"/>
              </a:rPr>
              <a:t>Rozbaľte „Rodinný priestor“.</a:t>
            </a:r>
          </a:p>
          <a:p>
            <a:pPr>
              <a:defRPr sz="2175" b="0">
                <a:solidFill>
                  <a:srgbClr val="18342F"/>
                </a:solidFill>
                <a:latin typeface="Aptos"/>
                <a:ea typeface="Aptos"/>
                <a:cs typeface="Aptos"/>
              </a:defRPr>
            </a:pPr>
            <a:r>
              <a:rPr lang="sk-SK" sz="2175" b="0" noProof="0" dirty="0">
                <a:solidFill>
                  <a:srgbClr val="18342F"/>
                </a:solidFill>
                <a:latin typeface="Aptos"/>
                <a:ea typeface="Aptos"/>
                <a:cs typeface="Aptos"/>
              </a:rPr>
              <a:t>Vidíte spotrebu členov.</a:t>
            </a:r>
          </a:p>
        </p:txBody>
      </p:sp>
    </p:spTree>
    <p:extLst>
      <p:ext uri="{BB962C8B-B14F-4D97-AF65-F5344CB8AC3E}">
        <p14:creationId xmlns:p14="http://schemas.microsoft.com/office/powerpoint/2010/main" val="11057175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7F6F2"/>
        </a:solidFill>
        <a:effectLst/>
      </p:bgPr>
    </p:bg>
    <p:spTree>
      <p:nvGrpSpPr>
        <p:cNvPr id="1" name=""/>
        <p:cNvGrpSpPr/>
        <p:nvPr/>
      </p:nvGrpSpPr>
      <p:grpSpPr>
        <a:xfrm>
          <a:off x="0" y="0"/>
          <a:ext cx="0" cy="0"/>
          <a:chOff x="0" y="0"/>
          <a:chExt cx="0" cy="0"/>
        </a:xfrm>
      </p:grpSpPr>
      <p:sp>
        <p:nvSpPr>
          <p:cNvPr id="2" name="Obdĺžnik 1">
            <a:extLst>
              <a:ext uri="{FF2B5EF4-FFF2-40B4-BE49-F238E27FC236}">
                <a16:creationId xmlns:a16="http://schemas.microsoft.com/office/drawing/2014/main" id="{D3C3DB10-859B-40D1-9159-8B3D5D0A59FF}"/>
              </a:ext>
            </a:extLst>
          </p:cNvPr>
          <p:cNvSpPr>
            <a:spLocks noGrp="1"/>
          </p:cNvSpPr>
          <p:nvPr/>
        </p:nvSpPr>
        <p:spPr>
          <a:xfrm>
            <a:off x="685800" y="666750"/>
            <a:ext cx="10477500" cy="1428750"/>
          </a:xfrm>
          <a:prstGeom prst="rect">
            <a:avLst/>
          </a:prstGeom>
          <a:noFill/>
          <a:ln w="0">
            <a:noFill/>
          </a:ln>
        </p:spPr>
        <p:txBody>
          <a:bodyPr>
            <a:noAutofit/>
          </a:bodyPr>
          <a:lstStyle/>
          <a:p>
            <a:pPr>
              <a:defRPr sz="4050" b="1">
                <a:solidFill>
                  <a:srgbClr val="18342F"/>
                </a:solidFill>
                <a:latin typeface="Aptos"/>
                <a:ea typeface="Aptos"/>
                <a:cs typeface="Aptos"/>
              </a:defRPr>
            </a:pPr>
            <a:r>
              <a:rPr lang="sk-SK" sz="4050" b="1" noProof="0" dirty="0">
                <a:solidFill>
                  <a:srgbClr val="18342F"/>
                </a:solidFill>
                <a:latin typeface="Aptos Display"/>
                <a:ea typeface="Aptos"/>
                <a:cs typeface="Aptos"/>
              </a:rPr>
              <a:t>Kontrola u každého člena</a:t>
            </a:r>
          </a:p>
        </p:txBody>
      </p:sp>
      <p:sp>
        <p:nvSpPr>
          <p:cNvPr id="3" name="Obdĺžnik 2">
            <a:extLst>
              <a:ext uri="{FF2B5EF4-FFF2-40B4-BE49-F238E27FC236}">
                <a16:creationId xmlns:a16="http://schemas.microsoft.com/office/drawing/2014/main" id="{D918EDD8-6AA6-4B31-9EE6-2BA84DBCEC86}"/>
              </a:ext>
            </a:extLst>
          </p:cNvPr>
          <p:cNvSpPr>
            <a:spLocks noGrp="1"/>
          </p:cNvSpPr>
          <p:nvPr/>
        </p:nvSpPr>
        <p:spPr>
          <a:xfrm>
            <a:off x="685800" y="2428875"/>
            <a:ext cx="10477500" cy="590550"/>
          </a:xfrm>
          <a:prstGeom prst="rect">
            <a:avLst/>
          </a:prstGeom>
          <a:noFill/>
          <a:ln w="0">
            <a:noFill/>
          </a:ln>
        </p:spPr>
        <p:txBody>
          <a:bodyPr>
            <a:noAutofit/>
          </a:bodyPr>
          <a:lstStyle/>
          <a:p>
            <a:pPr>
              <a:defRPr sz="2250" b="0">
                <a:solidFill>
                  <a:srgbClr val="18342F"/>
                </a:solidFill>
                <a:latin typeface="Aptos"/>
                <a:ea typeface="Aptos"/>
                <a:cs typeface="Aptos"/>
              </a:defRPr>
            </a:pPr>
            <a:r>
              <a:rPr lang="sk-SK" sz="2250" b="0" noProof="0" dirty="0">
                <a:solidFill>
                  <a:srgbClr val="18342F"/>
                </a:solidFill>
                <a:latin typeface="Aptos"/>
                <a:ea typeface="Aptos"/>
                <a:cs typeface="Aptos"/>
              </a:rPr>
              <a:t>Rodina: účet je už členom</a:t>
            </a:r>
          </a:p>
        </p:txBody>
      </p:sp>
      <p:sp>
        <p:nvSpPr>
          <p:cNvPr id="4" name="Obdĺžnik 3">
            <a:extLst>
              <a:ext uri="{FF2B5EF4-FFF2-40B4-BE49-F238E27FC236}">
                <a16:creationId xmlns:a16="http://schemas.microsoft.com/office/drawing/2014/main" id="{5E1ADF90-19D9-4E3A-81BA-9C7C76ADFB7C}"/>
              </a:ext>
            </a:extLst>
          </p:cNvPr>
          <p:cNvSpPr>
            <a:spLocks noGrp="1"/>
          </p:cNvSpPr>
          <p:nvPr/>
        </p:nvSpPr>
        <p:spPr>
          <a:xfrm>
            <a:off x="685800" y="3095625"/>
            <a:ext cx="10477500" cy="590550"/>
          </a:xfrm>
          <a:prstGeom prst="rect">
            <a:avLst/>
          </a:prstGeom>
          <a:noFill/>
          <a:ln w="0">
            <a:noFill/>
          </a:ln>
        </p:spPr>
        <p:txBody>
          <a:bodyPr>
            <a:noAutofit/>
          </a:bodyPr>
          <a:lstStyle/>
          <a:p>
            <a:pPr>
              <a:defRPr sz="2250" b="0">
                <a:solidFill>
                  <a:srgbClr val="18342F"/>
                </a:solidFill>
                <a:latin typeface="Aptos"/>
                <a:ea typeface="Aptos"/>
                <a:cs typeface="Aptos"/>
              </a:defRPr>
            </a:pPr>
            <a:r>
              <a:rPr lang="sk-SK" sz="2250" b="0" noProof="0" dirty="0">
                <a:solidFill>
                  <a:srgbClr val="18342F"/>
                </a:solidFill>
                <a:latin typeface="Aptos"/>
                <a:ea typeface="Aptos"/>
                <a:cs typeface="Aptos"/>
              </a:rPr>
              <a:t>Google </a:t>
            </a:r>
            <a:r>
              <a:rPr lang="sk-SK" sz="2250" b="0" noProof="0" dirty="0" err="1">
                <a:solidFill>
                  <a:srgbClr val="18342F"/>
                </a:solidFill>
                <a:latin typeface="Aptos"/>
                <a:ea typeface="Aptos"/>
                <a:cs typeface="Aptos"/>
              </a:rPr>
              <a:t>One</a:t>
            </a:r>
            <a:r>
              <a:rPr lang="sk-SK" sz="2250" b="0" noProof="0" dirty="0">
                <a:solidFill>
                  <a:srgbClr val="18342F"/>
                </a:solidFill>
                <a:latin typeface="Aptos"/>
                <a:ea typeface="Aptos"/>
                <a:cs typeface="Aptos"/>
              </a:rPr>
              <a:t>: viditeľné rodinné úložisko 5TB</a:t>
            </a:r>
          </a:p>
        </p:txBody>
      </p:sp>
      <p:sp>
        <p:nvSpPr>
          <p:cNvPr id="5" name="Obdĺžnik 4">
            <a:extLst>
              <a:ext uri="{FF2B5EF4-FFF2-40B4-BE49-F238E27FC236}">
                <a16:creationId xmlns:a16="http://schemas.microsoft.com/office/drawing/2014/main" id="{EC8D7614-B840-4BB7-8D1B-E2A1526E57C3}"/>
              </a:ext>
            </a:extLst>
          </p:cNvPr>
          <p:cNvSpPr>
            <a:spLocks noGrp="1"/>
          </p:cNvSpPr>
          <p:nvPr/>
        </p:nvSpPr>
        <p:spPr>
          <a:xfrm>
            <a:off x="685800" y="3762375"/>
            <a:ext cx="10477500" cy="590550"/>
          </a:xfrm>
          <a:prstGeom prst="rect">
            <a:avLst/>
          </a:prstGeom>
          <a:noFill/>
          <a:ln w="0">
            <a:noFill/>
          </a:ln>
        </p:spPr>
        <p:txBody>
          <a:bodyPr>
            <a:noAutofit/>
          </a:bodyPr>
          <a:lstStyle/>
          <a:p>
            <a:pPr>
              <a:defRPr sz="2250" b="0">
                <a:solidFill>
                  <a:srgbClr val="18342F"/>
                </a:solidFill>
                <a:latin typeface="Aptos"/>
                <a:ea typeface="Aptos"/>
                <a:cs typeface="Aptos"/>
              </a:defRPr>
            </a:pPr>
            <a:r>
              <a:rPr lang="sk-SK" sz="2250" b="0" noProof="0" dirty="0" err="1">
                <a:solidFill>
                  <a:srgbClr val="18342F"/>
                </a:solidFill>
                <a:latin typeface="Aptos"/>
                <a:ea typeface="Aptos"/>
                <a:cs typeface="Aptos"/>
              </a:rPr>
              <a:t>Gemini</a:t>
            </a:r>
            <a:r>
              <a:rPr lang="sk-SK" sz="2250" b="0" noProof="0" dirty="0">
                <a:solidFill>
                  <a:srgbClr val="18342F"/>
                </a:solidFill>
                <a:latin typeface="Aptos"/>
                <a:ea typeface="Aptos"/>
                <a:cs typeface="Aptos"/>
              </a:rPr>
              <a:t>: prihlásený rovnaký účet</a:t>
            </a:r>
          </a:p>
        </p:txBody>
      </p:sp>
      <p:sp>
        <p:nvSpPr>
          <p:cNvPr id="6" name="Obdĺžnik 5">
            <a:extLst>
              <a:ext uri="{FF2B5EF4-FFF2-40B4-BE49-F238E27FC236}">
                <a16:creationId xmlns:a16="http://schemas.microsoft.com/office/drawing/2014/main" id="{21D1CE82-39F3-4CA1-A78C-2EB6A8BF4099}"/>
              </a:ext>
            </a:extLst>
          </p:cNvPr>
          <p:cNvSpPr>
            <a:spLocks noGrp="1"/>
          </p:cNvSpPr>
          <p:nvPr/>
        </p:nvSpPr>
        <p:spPr>
          <a:xfrm>
            <a:off x="685800" y="4429125"/>
            <a:ext cx="10477500" cy="590550"/>
          </a:xfrm>
          <a:prstGeom prst="rect">
            <a:avLst/>
          </a:prstGeom>
          <a:noFill/>
          <a:ln w="0">
            <a:noFill/>
          </a:ln>
        </p:spPr>
        <p:txBody>
          <a:bodyPr>
            <a:noAutofit/>
          </a:bodyPr>
          <a:lstStyle/>
          <a:p>
            <a:pPr>
              <a:defRPr sz="2250" b="0">
                <a:solidFill>
                  <a:srgbClr val="18342F"/>
                </a:solidFill>
                <a:latin typeface="Aptos"/>
                <a:ea typeface="Aptos"/>
                <a:cs typeface="Aptos"/>
              </a:defRPr>
            </a:pPr>
            <a:r>
              <a:rPr lang="sk-SK" sz="2250" b="0" noProof="0" dirty="0">
                <a:solidFill>
                  <a:srgbClr val="18342F"/>
                </a:solidFill>
                <a:latin typeface="Aptos"/>
                <a:ea typeface="Aptos"/>
                <a:cs typeface="Aptos"/>
              </a:rPr>
              <a:t>Plán: dostupné oprávnené AI PRO funkcie</a:t>
            </a:r>
          </a:p>
        </p:txBody>
      </p:sp>
      <p:sp>
        <p:nvSpPr>
          <p:cNvPr id="7" name="Obdĺžnik 6">
            <a:extLst>
              <a:ext uri="{FF2B5EF4-FFF2-40B4-BE49-F238E27FC236}">
                <a16:creationId xmlns:a16="http://schemas.microsoft.com/office/drawing/2014/main" id="{AE35014D-D608-48C4-BE61-3FC881F51EE6}"/>
              </a:ext>
            </a:extLst>
          </p:cNvPr>
          <p:cNvSpPr>
            <a:spLocks noGrp="1"/>
          </p:cNvSpPr>
          <p:nvPr/>
        </p:nvSpPr>
        <p:spPr>
          <a:xfrm>
            <a:off x="685800" y="5619750"/>
            <a:ext cx="10477500" cy="571500"/>
          </a:xfrm>
          <a:prstGeom prst="rect">
            <a:avLst/>
          </a:prstGeom>
          <a:noFill/>
          <a:ln w="0">
            <a:noFill/>
          </a:ln>
        </p:spPr>
        <p:txBody>
          <a:bodyPr>
            <a:noAutofit/>
          </a:bodyPr>
          <a:lstStyle/>
          <a:p>
            <a:pPr>
              <a:defRPr sz="1500" b="0">
                <a:solidFill>
                  <a:srgbClr val="52645E"/>
                </a:solidFill>
                <a:latin typeface="Aptos"/>
                <a:ea typeface="Aptos"/>
                <a:cs typeface="Aptos"/>
              </a:defRPr>
            </a:pPr>
            <a:r>
              <a:rPr lang="sk-SK" sz="1500" b="0" noProof="0" dirty="0">
                <a:solidFill>
                  <a:srgbClr val="52645E"/>
                </a:solidFill>
                <a:latin typeface="Aptos"/>
                <a:ea typeface="Aptos"/>
                <a:cs typeface="Aptos"/>
              </a:rPr>
              <a:t>Overenie: families.google.com, one.google.com, gemini.google.com</a:t>
            </a:r>
          </a:p>
        </p:txBody>
      </p:sp>
      <p:pic>
        <p:nvPicPr>
          <p:cNvPr id="10" name="Obrázok 9">
            <a:extLst>
              <a:ext uri="{FF2B5EF4-FFF2-40B4-BE49-F238E27FC236}">
                <a16:creationId xmlns:a16="http://schemas.microsoft.com/office/drawing/2014/main" id="{D1FC013B-9C7D-DAD6-CD9D-0ACC2F85562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819042" y="2517472"/>
            <a:ext cx="4180224" cy="2062897"/>
          </a:xfrm>
          <a:prstGeom prst="rect">
            <a:avLst/>
          </a:prstGeom>
        </p:spPr>
      </p:pic>
      <p:sp>
        <p:nvSpPr>
          <p:cNvPr id="12" name="Obdĺžnik 11">
            <a:extLst>
              <a:ext uri="{FF2B5EF4-FFF2-40B4-BE49-F238E27FC236}">
                <a16:creationId xmlns:a16="http://schemas.microsoft.com/office/drawing/2014/main" id="{1C2BC487-5301-A31A-08E0-7BC8DB82BB5B}"/>
              </a:ext>
            </a:extLst>
          </p:cNvPr>
          <p:cNvSpPr>
            <a:spLocks noGrp="1"/>
          </p:cNvSpPr>
          <p:nvPr/>
        </p:nvSpPr>
        <p:spPr>
          <a:xfrm>
            <a:off x="685800" y="5010150"/>
            <a:ext cx="10477500" cy="590550"/>
          </a:xfrm>
          <a:prstGeom prst="rect">
            <a:avLst/>
          </a:prstGeom>
          <a:noFill/>
          <a:ln w="0">
            <a:noFill/>
          </a:ln>
        </p:spPr>
        <p:txBody>
          <a:bodyPr>
            <a:noAutofit/>
          </a:bodyPr>
          <a:lstStyle/>
          <a:p>
            <a:pPr>
              <a:defRPr sz="2250" b="0">
                <a:solidFill>
                  <a:srgbClr val="18342F"/>
                </a:solidFill>
                <a:latin typeface="Aptos"/>
                <a:ea typeface="Aptos"/>
                <a:cs typeface="Aptos"/>
              </a:defRPr>
            </a:pPr>
            <a:r>
              <a:rPr lang="sk-SK" sz="2250" noProof="0" dirty="0">
                <a:solidFill>
                  <a:srgbClr val="18342F"/>
                </a:solidFill>
                <a:latin typeface="Aptos"/>
                <a:ea typeface="Aptos"/>
                <a:cs typeface="Aptos"/>
              </a:rPr>
              <a:t>Zobrazenie textu „PRO“ pri ikone/fotke profilu</a:t>
            </a:r>
            <a:endParaRPr lang="sk-SK" sz="2250" b="0" noProof="0" dirty="0">
              <a:solidFill>
                <a:srgbClr val="18342F"/>
              </a:solidFill>
              <a:latin typeface="Aptos"/>
              <a:ea typeface="Aptos"/>
              <a:cs typeface="Aptos"/>
            </a:endParaRPr>
          </a:p>
        </p:txBody>
      </p:sp>
    </p:spTree>
    <p:extLst>
      <p:ext uri="{BB962C8B-B14F-4D97-AF65-F5344CB8AC3E}">
        <p14:creationId xmlns:p14="http://schemas.microsoft.com/office/powerpoint/2010/main" val="15344854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7F6F2"/>
        </a:solidFill>
        <a:effectLst/>
      </p:bgPr>
    </p:bg>
    <p:spTree>
      <p:nvGrpSpPr>
        <p:cNvPr id="1" name=""/>
        <p:cNvGrpSpPr/>
        <p:nvPr/>
      </p:nvGrpSpPr>
      <p:grpSpPr>
        <a:xfrm>
          <a:off x="0" y="0"/>
          <a:ext cx="0" cy="0"/>
          <a:chOff x="0" y="0"/>
          <a:chExt cx="0" cy="0"/>
        </a:xfrm>
      </p:grpSpPr>
      <p:sp>
        <p:nvSpPr>
          <p:cNvPr id="2" name="Obdĺžnik 1">
            <a:extLst>
              <a:ext uri="{FF2B5EF4-FFF2-40B4-BE49-F238E27FC236}">
                <a16:creationId xmlns:a16="http://schemas.microsoft.com/office/drawing/2014/main" id="{22C085B3-E8B7-43D4-91E1-66AECE2FFEBA}"/>
              </a:ext>
            </a:extLst>
          </p:cNvPr>
          <p:cNvSpPr>
            <a:spLocks noGrp="1"/>
          </p:cNvSpPr>
          <p:nvPr/>
        </p:nvSpPr>
        <p:spPr>
          <a:xfrm>
            <a:off x="685800" y="666750"/>
            <a:ext cx="5905500" cy="1428750"/>
          </a:xfrm>
          <a:prstGeom prst="rect">
            <a:avLst/>
          </a:prstGeom>
          <a:noFill/>
          <a:ln w="0">
            <a:noFill/>
          </a:ln>
        </p:spPr>
        <p:txBody>
          <a:bodyPr>
            <a:noAutofit/>
          </a:bodyPr>
          <a:lstStyle/>
          <a:p>
            <a:pPr>
              <a:defRPr sz="3675" b="1">
                <a:solidFill>
                  <a:srgbClr val="18342F"/>
                </a:solidFill>
                <a:latin typeface="Aptos"/>
                <a:ea typeface="Aptos"/>
                <a:cs typeface="Aptos"/>
              </a:defRPr>
            </a:pPr>
            <a:r>
              <a:rPr lang="sk-SK" sz="3675" b="1" noProof="0" dirty="0">
                <a:solidFill>
                  <a:srgbClr val="18342F"/>
                </a:solidFill>
                <a:latin typeface="Aptos Display"/>
                <a:ea typeface="Aptos"/>
                <a:cs typeface="Aptos"/>
              </a:rPr>
              <a:t>Osobný obsah</a:t>
            </a:r>
          </a:p>
          <a:p>
            <a:pPr>
              <a:defRPr sz="3675" b="1">
                <a:solidFill>
                  <a:srgbClr val="18342F"/>
                </a:solidFill>
                <a:latin typeface="Aptos"/>
                <a:ea typeface="Aptos"/>
                <a:cs typeface="Aptos"/>
              </a:defRPr>
            </a:pPr>
            <a:r>
              <a:rPr lang="sk-SK" sz="3675" b="1" noProof="0" dirty="0">
                <a:solidFill>
                  <a:srgbClr val="18342F"/>
                </a:solidFill>
                <a:latin typeface="Aptos Display"/>
                <a:ea typeface="Aptos"/>
                <a:cs typeface="Aptos"/>
              </a:rPr>
              <a:t>zostáva oddelený</a:t>
            </a:r>
          </a:p>
        </p:txBody>
      </p:sp>
      <p:sp>
        <p:nvSpPr>
          <p:cNvPr id="3" name="Obdĺžnik 2">
            <a:extLst>
              <a:ext uri="{FF2B5EF4-FFF2-40B4-BE49-F238E27FC236}">
                <a16:creationId xmlns:a16="http://schemas.microsoft.com/office/drawing/2014/main" id="{43421C55-0E12-4DDB-8039-F56CF93BB2AC}"/>
              </a:ext>
            </a:extLst>
          </p:cNvPr>
          <p:cNvSpPr>
            <a:spLocks noGrp="1"/>
          </p:cNvSpPr>
          <p:nvPr/>
        </p:nvSpPr>
        <p:spPr>
          <a:xfrm>
            <a:off x="685800" y="2428875"/>
            <a:ext cx="5810250" cy="590550"/>
          </a:xfrm>
          <a:prstGeom prst="rect">
            <a:avLst/>
          </a:prstGeom>
          <a:noFill/>
          <a:ln w="0">
            <a:noFill/>
          </a:ln>
        </p:spPr>
        <p:txBody>
          <a:bodyPr>
            <a:noAutofit/>
          </a:bodyPr>
          <a:lstStyle/>
          <a:p>
            <a:pPr>
              <a:defRPr sz="2025" b="0">
                <a:solidFill>
                  <a:srgbClr val="18342F"/>
                </a:solidFill>
                <a:latin typeface="Aptos"/>
                <a:ea typeface="Aptos"/>
                <a:cs typeface="Aptos"/>
              </a:defRPr>
            </a:pPr>
            <a:r>
              <a:rPr lang="sk-SK" sz="2025" b="0" noProof="0" dirty="0">
                <a:solidFill>
                  <a:srgbClr val="18342F"/>
                </a:solidFill>
                <a:latin typeface="Aptos"/>
                <a:ea typeface="Aptos"/>
                <a:cs typeface="Aptos"/>
              </a:rPr>
              <a:t>Vaše súbory a e-maily</a:t>
            </a:r>
          </a:p>
        </p:txBody>
      </p:sp>
      <p:sp>
        <p:nvSpPr>
          <p:cNvPr id="4" name="Obdĺžnik 3">
            <a:extLst>
              <a:ext uri="{FF2B5EF4-FFF2-40B4-BE49-F238E27FC236}">
                <a16:creationId xmlns:a16="http://schemas.microsoft.com/office/drawing/2014/main" id="{086DFC31-F2CC-4F34-8AD8-0B0B7660FB17}"/>
              </a:ext>
            </a:extLst>
          </p:cNvPr>
          <p:cNvSpPr>
            <a:spLocks noGrp="1"/>
          </p:cNvSpPr>
          <p:nvPr/>
        </p:nvSpPr>
        <p:spPr>
          <a:xfrm>
            <a:off x="685800" y="3057525"/>
            <a:ext cx="5810250" cy="590550"/>
          </a:xfrm>
          <a:prstGeom prst="rect">
            <a:avLst/>
          </a:prstGeom>
          <a:noFill/>
          <a:ln w="0">
            <a:noFill/>
          </a:ln>
        </p:spPr>
        <p:txBody>
          <a:bodyPr>
            <a:noAutofit/>
          </a:bodyPr>
          <a:lstStyle/>
          <a:p>
            <a:pPr>
              <a:defRPr sz="2025" b="0">
                <a:solidFill>
                  <a:srgbClr val="18342F"/>
                </a:solidFill>
                <a:latin typeface="Aptos"/>
                <a:ea typeface="Aptos"/>
                <a:cs typeface="Aptos"/>
              </a:defRPr>
            </a:pPr>
            <a:r>
              <a:rPr lang="sk-SK" sz="2025" b="0" noProof="0" dirty="0">
                <a:solidFill>
                  <a:srgbClr val="18342F"/>
                </a:solidFill>
                <a:latin typeface="Aptos"/>
                <a:ea typeface="Aptos"/>
                <a:cs typeface="Aptos"/>
              </a:rPr>
              <a:t>Vaše fotografie a videá</a:t>
            </a:r>
          </a:p>
        </p:txBody>
      </p:sp>
      <p:sp>
        <p:nvSpPr>
          <p:cNvPr id="5" name="Obdĺžnik 4">
            <a:extLst>
              <a:ext uri="{FF2B5EF4-FFF2-40B4-BE49-F238E27FC236}">
                <a16:creationId xmlns:a16="http://schemas.microsoft.com/office/drawing/2014/main" id="{C8F1D6C7-E27C-4959-AEB8-741949ABB18E}"/>
              </a:ext>
            </a:extLst>
          </p:cNvPr>
          <p:cNvSpPr>
            <a:spLocks noGrp="1"/>
          </p:cNvSpPr>
          <p:nvPr/>
        </p:nvSpPr>
        <p:spPr>
          <a:xfrm>
            <a:off x="685800" y="3686175"/>
            <a:ext cx="5810250" cy="590550"/>
          </a:xfrm>
          <a:prstGeom prst="rect">
            <a:avLst/>
          </a:prstGeom>
          <a:noFill/>
          <a:ln w="0">
            <a:noFill/>
          </a:ln>
        </p:spPr>
        <p:txBody>
          <a:bodyPr>
            <a:noAutofit/>
          </a:bodyPr>
          <a:lstStyle/>
          <a:p>
            <a:pPr>
              <a:defRPr sz="2025" b="0">
                <a:solidFill>
                  <a:srgbClr val="18342F"/>
                </a:solidFill>
                <a:latin typeface="Aptos"/>
                <a:ea typeface="Aptos"/>
                <a:cs typeface="Aptos"/>
              </a:defRPr>
            </a:pPr>
            <a:r>
              <a:rPr lang="sk-SK" sz="2025" b="0" noProof="0" dirty="0">
                <a:solidFill>
                  <a:srgbClr val="18342F"/>
                </a:solidFill>
                <a:latin typeface="Aptos"/>
                <a:ea typeface="Aptos"/>
                <a:cs typeface="Aptos"/>
              </a:rPr>
              <a:t>Vaše konverzácie v </a:t>
            </a:r>
            <a:r>
              <a:rPr lang="sk-SK" sz="2025" b="0" noProof="0" dirty="0" err="1">
                <a:solidFill>
                  <a:srgbClr val="18342F"/>
                </a:solidFill>
                <a:latin typeface="Aptos"/>
                <a:ea typeface="Aptos"/>
                <a:cs typeface="Aptos"/>
              </a:rPr>
              <a:t>Gemini</a:t>
            </a:r>
            <a:endParaRPr lang="sk-SK" sz="2025" b="0" noProof="0" dirty="0">
              <a:solidFill>
                <a:srgbClr val="18342F"/>
              </a:solidFill>
              <a:latin typeface="Aptos"/>
              <a:ea typeface="Aptos"/>
              <a:cs typeface="Aptos"/>
            </a:endParaRPr>
          </a:p>
        </p:txBody>
      </p:sp>
      <p:sp>
        <p:nvSpPr>
          <p:cNvPr id="6" name="Obdĺžnik 5">
            <a:extLst>
              <a:ext uri="{FF2B5EF4-FFF2-40B4-BE49-F238E27FC236}">
                <a16:creationId xmlns:a16="http://schemas.microsoft.com/office/drawing/2014/main" id="{FAC96311-E234-412F-ACAA-82296C7EF669}"/>
              </a:ext>
            </a:extLst>
          </p:cNvPr>
          <p:cNvSpPr>
            <a:spLocks noGrp="1"/>
          </p:cNvSpPr>
          <p:nvPr/>
        </p:nvSpPr>
        <p:spPr>
          <a:xfrm>
            <a:off x="685800" y="5619750"/>
            <a:ext cx="5810250" cy="571500"/>
          </a:xfrm>
          <a:prstGeom prst="rect">
            <a:avLst/>
          </a:prstGeom>
          <a:noFill/>
          <a:ln w="0">
            <a:noFill/>
          </a:ln>
        </p:spPr>
        <p:txBody>
          <a:bodyPr>
            <a:noAutofit/>
          </a:bodyPr>
          <a:lstStyle/>
          <a:p>
            <a:pPr>
              <a:defRPr sz="1500" b="0">
                <a:solidFill>
                  <a:srgbClr val="52645E"/>
                </a:solidFill>
                <a:latin typeface="Aptos"/>
                <a:ea typeface="Aptos"/>
                <a:cs typeface="Aptos"/>
              </a:defRPr>
            </a:pPr>
            <a:r>
              <a:rPr lang="sk-SK" sz="1500" b="0" noProof="0" dirty="0">
                <a:solidFill>
                  <a:srgbClr val="52645E"/>
                </a:solidFill>
                <a:latin typeface="Aptos"/>
                <a:ea typeface="Aptos"/>
                <a:cs typeface="Aptos"/>
              </a:rPr>
              <a:t>Správca do nich nezíska prístup</a:t>
            </a:r>
          </a:p>
          <a:p>
            <a:pPr>
              <a:defRPr sz="1500" b="0">
                <a:solidFill>
                  <a:srgbClr val="52645E"/>
                </a:solidFill>
                <a:latin typeface="Aptos"/>
                <a:ea typeface="Aptos"/>
                <a:cs typeface="Aptos"/>
              </a:defRPr>
            </a:pPr>
            <a:r>
              <a:rPr lang="sk-SK" sz="1500" b="0" noProof="0" dirty="0">
                <a:solidFill>
                  <a:srgbClr val="52645E"/>
                </a:solidFill>
                <a:latin typeface="Aptos"/>
                <a:ea typeface="Aptos"/>
                <a:cs typeface="Aptos"/>
              </a:rPr>
              <a:t>samotným rodinným zdieľaním</a:t>
            </a:r>
          </a:p>
        </p:txBody>
      </p:sp>
      <p:pic>
        <p:nvPicPr>
          <p:cNvPr id="14" name="Obrázok 13"/>
          <p:cNvPicPr>
            <a:picLocks noChangeAspect="1"/>
          </p:cNvPicPr>
          <p:nvPr/>
        </p:nvPicPr>
        <p:blipFill>
          <a:blip r:embed="rId3"/>
          <a:srcRect l="25185" r="25185"/>
          <a:stretch>
            <a:fillRect/>
          </a:stretch>
        </p:blipFill>
        <p:spPr>
          <a:xfrm>
            <a:off x="7086600" y="0"/>
            <a:ext cx="5105400" cy="6858000"/>
          </a:xfrm>
          <a:prstGeom prst="rect">
            <a:avLst/>
          </a:prstGeom>
        </p:spPr>
      </p:pic>
    </p:spTree>
    <p:extLst>
      <p:ext uri="{BB962C8B-B14F-4D97-AF65-F5344CB8AC3E}">
        <p14:creationId xmlns:p14="http://schemas.microsoft.com/office/powerpoint/2010/main" val="7463743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7F6F2"/>
        </a:solidFill>
        <a:effectLst/>
      </p:bgPr>
    </p:bg>
    <p:spTree>
      <p:nvGrpSpPr>
        <p:cNvPr id="1" name=""/>
        <p:cNvGrpSpPr/>
        <p:nvPr/>
      </p:nvGrpSpPr>
      <p:grpSpPr>
        <a:xfrm>
          <a:off x="0" y="0"/>
          <a:ext cx="0" cy="0"/>
          <a:chOff x="0" y="0"/>
          <a:chExt cx="0" cy="0"/>
        </a:xfrm>
      </p:grpSpPr>
      <p:sp>
        <p:nvSpPr>
          <p:cNvPr id="2" name="Obdĺžnik 1">
            <a:extLst>
              <a:ext uri="{FF2B5EF4-FFF2-40B4-BE49-F238E27FC236}">
                <a16:creationId xmlns:a16="http://schemas.microsoft.com/office/drawing/2014/main" id="{0475EECD-0081-4F18-B20C-E3787082CBE2}"/>
              </a:ext>
            </a:extLst>
          </p:cNvPr>
          <p:cNvSpPr>
            <a:spLocks noGrp="1"/>
          </p:cNvSpPr>
          <p:nvPr/>
        </p:nvSpPr>
        <p:spPr>
          <a:xfrm>
            <a:off x="685800" y="666750"/>
            <a:ext cx="10477500" cy="1428750"/>
          </a:xfrm>
          <a:prstGeom prst="rect">
            <a:avLst/>
          </a:prstGeom>
          <a:noFill/>
          <a:ln w="0">
            <a:noFill/>
          </a:ln>
        </p:spPr>
        <p:txBody>
          <a:bodyPr>
            <a:noAutofit/>
          </a:bodyPr>
          <a:lstStyle/>
          <a:p>
            <a:pPr>
              <a:defRPr sz="4050" b="1">
                <a:solidFill>
                  <a:srgbClr val="18342F"/>
                </a:solidFill>
                <a:latin typeface="Aptos"/>
                <a:ea typeface="Aptos"/>
                <a:cs typeface="Aptos"/>
              </a:defRPr>
            </a:pPr>
            <a:r>
              <a:rPr lang="sk-SK" sz="4050" b="1" noProof="0" dirty="0">
                <a:solidFill>
                  <a:srgbClr val="18342F"/>
                </a:solidFill>
                <a:latin typeface="Aptos Display"/>
                <a:ea typeface="Aptos"/>
                <a:cs typeface="Aptos"/>
              </a:rPr>
              <a:t>Čo rodina a správca vidia</a:t>
            </a:r>
          </a:p>
        </p:txBody>
      </p:sp>
      <p:sp>
        <p:nvSpPr>
          <p:cNvPr id="3" name="Obdĺžnik 2">
            <a:extLst>
              <a:ext uri="{FF2B5EF4-FFF2-40B4-BE49-F238E27FC236}">
                <a16:creationId xmlns:a16="http://schemas.microsoft.com/office/drawing/2014/main" id="{CB2DC4AF-EFDD-44F7-9C2D-EB2FE5367F5F}"/>
              </a:ext>
            </a:extLst>
          </p:cNvPr>
          <p:cNvSpPr>
            <a:spLocks noGrp="1"/>
          </p:cNvSpPr>
          <p:nvPr/>
        </p:nvSpPr>
        <p:spPr>
          <a:xfrm>
            <a:off x="685800" y="2428875"/>
            <a:ext cx="10477500" cy="590550"/>
          </a:xfrm>
          <a:prstGeom prst="rect">
            <a:avLst/>
          </a:prstGeom>
          <a:noFill/>
          <a:ln w="0">
            <a:noFill/>
          </a:ln>
        </p:spPr>
        <p:txBody>
          <a:bodyPr>
            <a:noAutofit/>
          </a:bodyPr>
          <a:lstStyle/>
          <a:p>
            <a:pPr>
              <a:defRPr sz="2250" b="0">
                <a:solidFill>
                  <a:srgbClr val="18342F"/>
                </a:solidFill>
                <a:latin typeface="Aptos"/>
                <a:ea typeface="Aptos"/>
                <a:cs typeface="Aptos"/>
              </a:defRPr>
            </a:pPr>
            <a:r>
              <a:rPr lang="sk-SK" sz="2250" b="0" noProof="0" dirty="0">
                <a:solidFill>
                  <a:srgbClr val="18342F"/>
                </a:solidFill>
                <a:latin typeface="Aptos"/>
                <a:ea typeface="Aptos"/>
                <a:cs typeface="Aptos"/>
              </a:rPr>
              <a:t>Meno, profilovú fotografiu a e-mail</a:t>
            </a:r>
          </a:p>
        </p:txBody>
      </p:sp>
      <p:sp>
        <p:nvSpPr>
          <p:cNvPr id="4" name="Obdĺžnik 3">
            <a:extLst>
              <a:ext uri="{FF2B5EF4-FFF2-40B4-BE49-F238E27FC236}">
                <a16:creationId xmlns:a16="http://schemas.microsoft.com/office/drawing/2014/main" id="{6D922211-2AD0-4FDA-8516-A104BD7FB571}"/>
              </a:ext>
            </a:extLst>
          </p:cNvPr>
          <p:cNvSpPr>
            <a:spLocks noGrp="1"/>
          </p:cNvSpPr>
          <p:nvPr/>
        </p:nvSpPr>
        <p:spPr>
          <a:xfrm>
            <a:off x="685800" y="3095625"/>
            <a:ext cx="10477500" cy="590550"/>
          </a:xfrm>
          <a:prstGeom prst="rect">
            <a:avLst/>
          </a:prstGeom>
          <a:noFill/>
          <a:ln w="0">
            <a:noFill/>
          </a:ln>
        </p:spPr>
        <p:txBody>
          <a:bodyPr>
            <a:noAutofit/>
          </a:bodyPr>
          <a:lstStyle/>
          <a:p>
            <a:pPr>
              <a:defRPr sz="2250" b="0">
                <a:solidFill>
                  <a:srgbClr val="18342F"/>
                </a:solidFill>
                <a:latin typeface="Aptos"/>
                <a:ea typeface="Aptos"/>
                <a:cs typeface="Aptos"/>
              </a:defRPr>
            </a:pPr>
            <a:r>
              <a:rPr lang="sk-SK" sz="2250" b="0" noProof="0" dirty="0">
                <a:solidFill>
                  <a:srgbClr val="18342F"/>
                </a:solidFill>
                <a:latin typeface="Aptos"/>
                <a:ea typeface="Aptos"/>
                <a:cs typeface="Aptos"/>
              </a:rPr>
              <a:t>Koľko spoločného priestoru používate</a:t>
            </a:r>
          </a:p>
        </p:txBody>
      </p:sp>
      <p:sp>
        <p:nvSpPr>
          <p:cNvPr id="5" name="Obdĺžnik 4">
            <a:extLst>
              <a:ext uri="{FF2B5EF4-FFF2-40B4-BE49-F238E27FC236}">
                <a16:creationId xmlns:a16="http://schemas.microsoft.com/office/drawing/2014/main" id="{3E8DF3A2-795F-46B9-995A-7AE14D81459F}"/>
              </a:ext>
            </a:extLst>
          </p:cNvPr>
          <p:cNvSpPr>
            <a:spLocks noGrp="1"/>
          </p:cNvSpPr>
          <p:nvPr/>
        </p:nvSpPr>
        <p:spPr>
          <a:xfrm>
            <a:off x="685800" y="3762375"/>
            <a:ext cx="10477500" cy="590550"/>
          </a:xfrm>
          <a:prstGeom prst="rect">
            <a:avLst/>
          </a:prstGeom>
          <a:noFill/>
          <a:ln w="0">
            <a:noFill/>
          </a:ln>
        </p:spPr>
        <p:txBody>
          <a:bodyPr>
            <a:noAutofit/>
          </a:bodyPr>
          <a:lstStyle/>
          <a:p>
            <a:pPr>
              <a:defRPr sz="2250" b="0">
                <a:solidFill>
                  <a:srgbClr val="18342F"/>
                </a:solidFill>
                <a:latin typeface="Aptos"/>
                <a:ea typeface="Aptos"/>
                <a:cs typeface="Aptos"/>
              </a:defRPr>
            </a:pPr>
            <a:r>
              <a:rPr lang="sk-SK" sz="2250" b="0" noProof="0" dirty="0">
                <a:solidFill>
                  <a:srgbClr val="18342F"/>
                </a:solidFill>
                <a:latin typeface="Aptos"/>
                <a:ea typeface="Aptos"/>
                <a:cs typeface="Aptos"/>
              </a:rPr>
              <a:t>Obsah, ktorý výslovne zdieľate</a:t>
            </a:r>
          </a:p>
        </p:txBody>
      </p:sp>
      <p:sp>
        <p:nvSpPr>
          <p:cNvPr id="6" name="Obdĺžnik 5">
            <a:extLst>
              <a:ext uri="{FF2B5EF4-FFF2-40B4-BE49-F238E27FC236}">
                <a16:creationId xmlns:a16="http://schemas.microsoft.com/office/drawing/2014/main" id="{D60CE878-ED46-4274-A0A6-813013A2D7F4}"/>
              </a:ext>
            </a:extLst>
          </p:cNvPr>
          <p:cNvSpPr>
            <a:spLocks noGrp="1"/>
          </p:cNvSpPr>
          <p:nvPr/>
        </p:nvSpPr>
        <p:spPr>
          <a:xfrm>
            <a:off x="685800" y="5619750"/>
            <a:ext cx="10477500" cy="571500"/>
          </a:xfrm>
          <a:prstGeom prst="rect">
            <a:avLst/>
          </a:prstGeom>
          <a:noFill/>
          <a:ln w="0">
            <a:noFill/>
          </a:ln>
        </p:spPr>
        <p:txBody>
          <a:bodyPr>
            <a:noAutofit/>
          </a:bodyPr>
          <a:lstStyle/>
          <a:p>
            <a:pPr>
              <a:defRPr sz="1500" b="0">
                <a:solidFill>
                  <a:srgbClr val="52645E"/>
                </a:solidFill>
                <a:latin typeface="Aptos"/>
                <a:ea typeface="Aptos"/>
                <a:cs typeface="Aptos"/>
              </a:defRPr>
            </a:pPr>
            <a:r>
              <a:rPr lang="sk-SK" sz="1500" b="0" noProof="0" dirty="0">
                <a:solidFill>
                  <a:srgbClr val="52645E"/>
                </a:solidFill>
                <a:latin typeface="Aptos"/>
                <a:ea typeface="Aptos"/>
                <a:cs typeface="Aptos"/>
              </a:rPr>
              <a:t>Správca rodiny nezíska vaše heslo ani históriu </a:t>
            </a:r>
            <a:r>
              <a:rPr lang="sk-SK" sz="1500" b="0" noProof="0" dirty="0" err="1">
                <a:solidFill>
                  <a:srgbClr val="52645E"/>
                </a:solidFill>
                <a:latin typeface="Aptos"/>
                <a:ea typeface="Aptos"/>
                <a:cs typeface="Aptos"/>
              </a:rPr>
              <a:t>Gemini</a:t>
            </a:r>
            <a:endParaRPr lang="sk-SK" sz="1500" b="0" noProof="0" dirty="0">
              <a:solidFill>
                <a:srgbClr val="52645E"/>
              </a:solidFill>
              <a:latin typeface="Aptos"/>
              <a:ea typeface="Aptos"/>
              <a:cs typeface="Aptos"/>
            </a:endParaRPr>
          </a:p>
        </p:txBody>
      </p:sp>
    </p:spTree>
    <p:extLst>
      <p:ext uri="{BB962C8B-B14F-4D97-AF65-F5344CB8AC3E}">
        <p14:creationId xmlns:p14="http://schemas.microsoft.com/office/powerpoint/2010/main" val="16114460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7F6F2"/>
        </a:solidFill>
        <a:effectLst/>
      </p:bgPr>
    </p:bg>
    <p:spTree>
      <p:nvGrpSpPr>
        <p:cNvPr id="1" name=""/>
        <p:cNvGrpSpPr/>
        <p:nvPr/>
      </p:nvGrpSpPr>
      <p:grpSpPr>
        <a:xfrm>
          <a:off x="0" y="0"/>
          <a:ext cx="0" cy="0"/>
          <a:chOff x="0" y="0"/>
          <a:chExt cx="0" cy="0"/>
        </a:xfrm>
      </p:grpSpPr>
      <p:sp>
        <p:nvSpPr>
          <p:cNvPr id="2" name="Obdĺžnik 1">
            <a:extLst>
              <a:ext uri="{FF2B5EF4-FFF2-40B4-BE49-F238E27FC236}">
                <a16:creationId xmlns:a16="http://schemas.microsoft.com/office/drawing/2014/main" id="{3A2640BD-620C-4056-9FFB-4AAB1037E874}"/>
              </a:ext>
            </a:extLst>
          </p:cNvPr>
          <p:cNvSpPr>
            <a:spLocks noGrp="1"/>
          </p:cNvSpPr>
          <p:nvPr/>
        </p:nvSpPr>
        <p:spPr>
          <a:xfrm>
            <a:off x="685800" y="666750"/>
            <a:ext cx="10477500" cy="1428750"/>
          </a:xfrm>
          <a:prstGeom prst="rect">
            <a:avLst/>
          </a:prstGeom>
          <a:noFill/>
          <a:ln w="0">
            <a:noFill/>
          </a:ln>
        </p:spPr>
        <p:txBody>
          <a:bodyPr>
            <a:noAutofit/>
          </a:bodyPr>
          <a:lstStyle/>
          <a:p>
            <a:pPr>
              <a:defRPr sz="4050" b="1">
                <a:solidFill>
                  <a:srgbClr val="18342F"/>
                </a:solidFill>
                <a:latin typeface="Aptos"/>
                <a:ea typeface="Aptos"/>
                <a:cs typeface="Aptos"/>
              </a:defRPr>
            </a:pPr>
            <a:r>
              <a:rPr lang="sk-SK" sz="4050" b="1" noProof="0" dirty="0">
                <a:solidFill>
                  <a:srgbClr val="18342F"/>
                </a:solidFill>
                <a:latin typeface="Aptos Display"/>
                <a:ea typeface="Aptos"/>
                <a:cs typeface="Aptos"/>
              </a:rPr>
              <a:t>Súkromie v každodennom používaní</a:t>
            </a:r>
          </a:p>
        </p:txBody>
      </p:sp>
      <p:sp>
        <p:nvSpPr>
          <p:cNvPr id="3" name="Obdĺžnik 2">
            <a:extLst>
              <a:ext uri="{FF2B5EF4-FFF2-40B4-BE49-F238E27FC236}">
                <a16:creationId xmlns:a16="http://schemas.microsoft.com/office/drawing/2014/main" id="{5700B8A3-C73A-4078-AE9F-D0DFDA63FD0A}"/>
              </a:ext>
            </a:extLst>
          </p:cNvPr>
          <p:cNvSpPr>
            <a:spLocks noGrp="1"/>
          </p:cNvSpPr>
          <p:nvPr/>
        </p:nvSpPr>
        <p:spPr>
          <a:xfrm>
            <a:off x="685800" y="2428875"/>
            <a:ext cx="10477500" cy="590550"/>
          </a:xfrm>
          <a:prstGeom prst="rect">
            <a:avLst/>
          </a:prstGeom>
          <a:noFill/>
          <a:ln w="0">
            <a:noFill/>
          </a:ln>
        </p:spPr>
        <p:txBody>
          <a:bodyPr>
            <a:noAutofit/>
          </a:bodyPr>
          <a:lstStyle/>
          <a:p>
            <a:pPr>
              <a:defRPr sz="2250" b="0">
                <a:solidFill>
                  <a:srgbClr val="18342F"/>
                </a:solidFill>
                <a:latin typeface="Aptos"/>
                <a:ea typeface="Aptos"/>
                <a:cs typeface="Aptos"/>
              </a:defRPr>
            </a:pPr>
            <a:r>
              <a:rPr lang="sk-SK" sz="2250" b="0" noProof="0" dirty="0">
                <a:solidFill>
                  <a:srgbClr val="18342F"/>
                </a:solidFill>
                <a:latin typeface="Aptos"/>
                <a:ea typeface="Aptos"/>
                <a:cs typeface="Aptos"/>
              </a:rPr>
              <a:t>Vlastné heslo pre každého člena</a:t>
            </a:r>
          </a:p>
        </p:txBody>
      </p:sp>
      <p:sp>
        <p:nvSpPr>
          <p:cNvPr id="4" name="Obdĺžnik 3">
            <a:extLst>
              <a:ext uri="{FF2B5EF4-FFF2-40B4-BE49-F238E27FC236}">
                <a16:creationId xmlns:a16="http://schemas.microsoft.com/office/drawing/2014/main" id="{76D6B283-D6BC-4519-BFCC-8A92FF58A387}"/>
              </a:ext>
            </a:extLst>
          </p:cNvPr>
          <p:cNvSpPr>
            <a:spLocks noGrp="1"/>
          </p:cNvSpPr>
          <p:nvPr/>
        </p:nvSpPr>
        <p:spPr>
          <a:xfrm>
            <a:off x="685800" y="3095625"/>
            <a:ext cx="10477500" cy="590550"/>
          </a:xfrm>
          <a:prstGeom prst="rect">
            <a:avLst/>
          </a:prstGeom>
          <a:noFill/>
          <a:ln w="0">
            <a:noFill/>
          </a:ln>
        </p:spPr>
        <p:txBody>
          <a:bodyPr>
            <a:noAutofit/>
          </a:bodyPr>
          <a:lstStyle/>
          <a:p>
            <a:pPr>
              <a:defRPr sz="2250" b="0">
                <a:solidFill>
                  <a:srgbClr val="18342F"/>
                </a:solidFill>
                <a:latin typeface="Aptos"/>
                <a:ea typeface="Aptos"/>
                <a:cs typeface="Aptos"/>
              </a:defRPr>
            </a:pPr>
            <a:r>
              <a:rPr lang="sk-SK" sz="2250" b="0" noProof="0" dirty="0">
                <a:solidFill>
                  <a:srgbClr val="18342F"/>
                </a:solidFill>
                <a:latin typeface="Aptos"/>
                <a:ea typeface="Aptos"/>
                <a:cs typeface="Aptos"/>
              </a:rPr>
              <a:t>Na spoločnom počítači vlastný profil</a:t>
            </a:r>
          </a:p>
        </p:txBody>
      </p:sp>
      <p:sp>
        <p:nvSpPr>
          <p:cNvPr id="5" name="Obdĺžnik 4">
            <a:extLst>
              <a:ext uri="{FF2B5EF4-FFF2-40B4-BE49-F238E27FC236}">
                <a16:creationId xmlns:a16="http://schemas.microsoft.com/office/drawing/2014/main" id="{4B853731-A5D1-4B3D-8AFF-1EDAB1A9176D}"/>
              </a:ext>
            </a:extLst>
          </p:cNvPr>
          <p:cNvSpPr>
            <a:spLocks noGrp="1"/>
          </p:cNvSpPr>
          <p:nvPr/>
        </p:nvSpPr>
        <p:spPr>
          <a:xfrm>
            <a:off x="685800" y="3762375"/>
            <a:ext cx="10477500" cy="590550"/>
          </a:xfrm>
          <a:prstGeom prst="rect">
            <a:avLst/>
          </a:prstGeom>
          <a:noFill/>
          <a:ln w="0">
            <a:noFill/>
          </a:ln>
        </p:spPr>
        <p:txBody>
          <a:bodyPr>
            <a:noAutofit/>
          </a:bodyPr>
          <a:lstStyle/>
          <a:p>
            <a:pPr>
              <a:defRPr sz="2250" b="0">
                <a:solidFill>
                  <a:srgbClr val="18342F"/>
                </a:solidFill>
                <a:latin typeface="Aptos"/>
                <a:ea typeface="Aptos"/>
                <a:cs typeface="Aptos"/>
              </a:defRPr>
            </a:pPr>
            <a:r>
              <a:rPr lang="sk-SK" sz="2250" b="0" noProof="0" dirty="0">
                <a:solidFill>
                  <a:srgbClr val="18342F"/>
                </a:solidFill>
                <a:latin typeface="Aptos"/>
                <a:ea typeface="Aptos"/>
                <a:cs typeface="Aptos"/>
              </a:rPr>
              <a:t>Zdieľané odkazy len zámerne</a:t>
            </a:r>
          </a:p>
        </p:txBody>
      </p:sp>
      <p:sp>
        <p:nvSpPr>
          <p:cNvPr id="6" name="Obdĺžnik 5">
            <a:extLst>
              <a:ext uri="{FF2B5EF4-FFF2-40B4-BE49-F238E27FC236}">
                <a16:creationId xmlns:a16="http://schemas.microsoft.com/office/drawing/2014/main" id="{E0237E0B-BA9A-4743-A69D-6A595CAFE607}"/>
              </a:ext>
            </a:extLst>
          </p:cNvPr>
          <p:cNvSpPr>
            <a:spLocks noGrp="1"/>
          </p:cNvSpPr>
          <p:nvPr/>
        </p:nvSpPr>
        <p:spPr>
          <a:xfrm>
            <a:off x="685800" y="4429125"/>
            <a:ext cx="10477500" cy="590550"/>
          </a:xfrm>
          <a:prstGeom prst="rect">
            <a:avLst/>
          </a:prstGeom>
          <a:noFill/>
          <a:ln w="0">
            <a:noFill/>
          </a:ln>
        </p:spPr>
        <p:txBody>
          <a:bodyPr>
            <a:noAutofit/>
          </a:bodyPr>
          <a:lstStyle/>
          <a:p>
            <a:pPr>
              <a:defRPr sz="2250" b="0">
                <a:solidFill>
                  <a:srgbClr val="18342F"/>
                </a:solidFill>
                <a:latin typeface="Aptos"/>
                <a:ea typeface="Aptos"/>
                <a:cs typeface="Aptos"/>
              </a:defRPr>
            </a:pPr>
            <a:r>
              <a:rPr lang="sk-SK" sz="2250" b="0" noProof="0" dirty="0">
                <a:solidFill>
                  <a:srgbClr val="18342F"/>
                </a:solidFill>
                <a:latin typeface="Aptos"/>
                <a:ea typeface="Aptos"/>
                <a:cs typeface="Aptos"/>
              </a:rPr>
              <a:t>Nastavenia aktivity </a:t>
            </a:r>
            <a:r>
              <a:rPr lang="sk-SK" sz="2250" b="0" noProof="0" dirty="0" err="1">
                <a:solidFill>
                  <a:srgbClr val="18342F"/>
                </a:solidFill>
                <a:latin typeface="Aptos"/>
                <a:ea typeface="Aptos"/>
                <a:cs typeface="Aptos"/>
              </a:rPr>
              <a:t>Gemini</a:t>
            </a:r>
            <a:r>
              <a:rPr lang="sk-SK" sz="2250" b="0" noProof="0" dirty="0">
                <a:solidFill>
                  <a:srgbClr val="18342F"/>
                </a:solidFill>
                <a:latin typeface="Aptos"/>
                <a:ea typeface="Aptos"/>
                <a:cs typeface="Aptos"/>
              </a:rPr>
              <a:t> pod kontrolou</a:t>
            </a:r>
          </a:p>
        </p:txBody>
      </p:sp>
      <p:sp>
        <p:nvSpPr>
          <p:cNvPr id="7" name="Obdĺžnik 6">
            <a:extLst>
              <a:ext uri="{FF2B5EF4-FFF2-40B4-BE49-F238E27FC236}">
                <a16:creationId xmlns:a16="http://schemas.microsoft.com/office/drawing/2014/main" id="{7EDD9C94-A866-45BC-B75B-1832A02FA09A}"/>
              </a:ext>
            </a:extLst>
          </p:cNvPr>
          <p:cNvSpPr>
            <a:spLocks noGrp="1"/>
          </p:cNvSpPr>
          <p:nvPr/>
        </p:nvSpPr>
        <p:spPr>
          <a:xfrm>
            <a:off x="685800" y="5619750"/>
            <a:ext cx="10477500" cy="571500"/>
          </a:xfrm>
          <a:prstGeom prst="rect">
            <a:avLst/>
          </a:prstGeom>
          <a:noFill/>
          <a:ln w="0">
            <a:noFill/>
          </a:ln>
        </p:spPr>
        <p:txBody>
          <a:bodyPr>
            <a:noAutofit/>
          </a:bodyPr>
          <a:lstStyle/>
          <a:p>
            <a:pPr>
              <a:defRPr sz="1500" b="0">
                <a:solidFill>
                  <a:srgbClr val="52645E"/>
                </a:solidFill>
                <a:latin typeface="Aptos"/>
                <a:ea typeface="Aptos"/>
                <a:cs typeface="Aptos"/>
              </a:defRPr>
            </a:pPr>
            <a:r>
              <a:rPr lang="sk-SK" sz="1500" b="0" noProof="0" dirty="0">
                <a:solidFill>
                  <a:srgbClr val="52645E"/>
                </a:solidFill>
                <a:latin typeface="Aptos"/>
                <a:ea typeface="Aptos"/>
                <a:cs typeface="Aptos"/>
              </a:rPr>
              <a:t>Rodinný plán nevyžaduje spoločné prihlasovacie údaje</a:t>
            </a:r>
          </a:p>
        </p:txBody>
      </p:sp>
    </p:spTree>
    <p:extLst>
      <p:ext uri="{BB962C8B-B14F-4D97-AF65-F5344CB8AC3E}">
        <p14:creationId xmlns:p14="http://schemas.microsoft.com/office/powerpoint/2010/main" val="7147998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7F6F2"/>
        </a:solidFill>
        <a:effectLst/>
      </p:bgPr>
    </p:bg>
    <p:spTree>
      <p:nvGrpSpPr>
        <p:cNvPr id="1" name=""/>
        <p:cNvGrpSpPr/>
        <p:nvPr/>
      </p:nvGrpSpPr>
      <p:grpSpPr>
        <a:xfrm>
          <a:off x="0" y="0"/>
          <a:ext cx="0" cy="0"/>
          <a:chOff x="0" y="0"/>
          <a:chExt cx="0" cy="0"/>
        </a:xfrm>
      </p:grpSpPr>
      <p:sp>
        <p:nvSpPr>
          <p:cNvPr id="8" name="Obdĺžnik 7">
            <a:extLst>
              <a:ext uri="{FF2B5EF4-FFF2-40B4-BE49-F238E27FC236}">
                <a16:creationId xmlns:a16="http://schemas.microsoft.com/office/drawing/2014/main" id="{34131E2E-B33F-4CB5-910A-8DD8B4E83D6F}"/>
              </a:ext>
            </a:extLst>
          </p:cNvPr>
          <p:cNvSpPr>
            <a:spLocks noGrp="1"/>
          </p:cNvSpPr>
          <p:nvPr/>
        </p:nvSpPr>
        <p:spPr>
          <a:xfrm>
            <a:off x="685800" y="6210300"/>
            <a:ext cx="619125" cy="285750"/>
          </a:xfrm>
          <a:prstGeom prst="rect">
            <a:avLst/>
          </a:prstGeom>
          <a:noFill/>
          <a:ln w="0">
            <a:noFill/>
          </a:ln>
        </p:spPr>
        <p:txBody>
          <a:bodyPr>
            <a:noAutofit/>
          </a:bodyPr>
          <a:lstStyle/>
          <a:p>
            <a:pPr>
              <a:defRPr sz="1350" b="0">
                <a:solidFill>
                  <a:srgbClr val="52645E"/>
                </a:solidFill>
                <a:latin typeface="Aptos"/>
                <a:ea typeface="Aptos"/>
                <a:cs typeface="Aptos"/>
              </a:defRPr>
            </a:pPr>
            <a:r>
              <a:rPr lang="sk-SK" sz="1350" b="0" noProof="0" dirty="0">
                <a:solidFill>
                  <a:srgbClr val="52645E"/>
                </a:solidFill>
                <a:latin typeface="Aptos"/>
                <a:ea typeface="Aptos"/>
                <a:cs typeface="Aptos"/>
              </a:rPr>
              <a:t>16</a:t>
            </a:r>
          </a:p>
        </p:txBody>
      </p:sp>
      <p:sp>
        <p:nvSpPr>
          <p:cNvPr id="2" name="Obdĺžnik 1">
            <a:extLst>
              <a:ext uri="{FF2B5EF4-FFF2-40B4-BE49-F238E27FC236}">
                <a16:creationId xmlns:a16="http://schemas.microsoft.com/office/drawing/2014/main" id="{CA12E60B-D338-4C30-821C-64498261729C}"/>
              </a:ext>
            </a:extLst>
          </p:cNvPr>
          <p:cNvSpPr>
            <a:spLocks noGrp="1"/>
          </p:cNvSpPr>
          <p:nvPr/>
        </p:nvSpPr>
        <p:spPr>
          <a:xfrm>
            <a:off x="685800" y="666750"/>
            <a:ext cx="10477500" cy="1428750"/>
          </a:xfrm>
          <a:prstGeom prst="rect">
            <a:avLst/>
          </a:prstGeom>
          <a:noFill/>
          <a:ln w="0">
            <a:noFill/>
          </a:ln>
        </p:spPr>
        <p:txBody>
          <a:bodyPr>
            <a:noAutofit/>
          </a:bodyPr>
          <a:lstStyle/>
          <a:p>
            <a:pPr>
              <a:defRPr sz="4050" b="1">
                <a:solidFill>
                  <a:srgbClr val="18342F"/>
                </a:solidFill>
                <a:latin typeface="Aptos"/>
                <a:ea typeface="Aptos"/>
                <a:cs typeface="Aptos"/>
              </a:defRPr>
            </a:pPr>
            <a:r>
              <a:rPr lang="sk-SK" sz="4050" b="1" noProof="0" dirty="0">
                <a:solidFill>
                  <a:srgbClr val="18342F"/>
                </a:solidFill>
                <a:latin typeface="Aptos Display"/>
                <a:ea typeface="Aptos"/>
                <a:cs typeface="Aptos"/>
              </a:rPr>
              <a:t>Keď zdieľanie nefunguje</a:t>
            </a:r>
          </a:p>
        </p:txBody>
      </p:sp>
      <p:sp>
        <p:nvSpPr>
          <p:cNvPr id="3" name="Obdĺžnik 2">
            <a:extLst>
              <a:ext uri="{FF2B5EF4-FFF2-40B4-BE49-F238E27FC236}">
                <a16:creationId xmlns:a16="http://schemas.microsoft.com/office/drawing/2014/main" id="{89FB3FD9-B020-4427-A9B6-67561411C495}"/>
              </a:ext>
            </a:extLst>
          </p:cNvPr>
          <p:cNvSpPr>
            <a:spLocks noGrp="1"/>
          </p:cNvSpPr>
          <p:nvPr/>
        </p:nvSpPr>
        <p:spPr>
          <a:xfrm>
            <a:off x="685800" y="2428875"/>
            <a:ext cx="10477500" cy="590550"/>
          </a:xfrm>
          <a:prstGeom prst="rect">
            <a:avLst/>
          </a:prstGeom>
          <a:noFill/>
          <a:ln w="0">
            <a:noFill/>
          </a:ln>
        </p:spPr>
        <p:txBody>
          <a:bodyPr>
            <a:noAutofit/>
          </a:bodyPr>
          <a:lstStyle/>
          <a:p>
            <a:pPr>
              <a:defRPr sz="2250" b="0">
                <a:solidFill>
                  <a:srgbClr val="18342F"/>
                </a:solidFill>
                <a:latin typeface="Aptos"/>
                <a:ea typeface="Aptos"/>
                <a:cs typeface="Aptos"/>
              </a:defRPr>
            </a:pPr>
            <a:r>
              <a:rPr lang="sk-SK" sz="2250" b="0" noProof="0" dirty="0">
                <a:solidFill>
                  <a:srgbClr val="18342F"/>
                </a:solidFill>
                <a:latin typeface="Aptos"/>
                <a:ea typeface="Aptos"/>
                <a:cs typeface="Aptos"/>
              </a:rPr>
              <a:t>Chýba pozvánka? Adresa, spam, nová pozvánka</a:t>
            </a:r>
          </a:p>
        </p:txBody>
      </p:sp>
      <p:sp>
        <p:nvSpPr>
          <p:cNvPr id="4" name="Obdĺžnik 3">
            <a:extLst>
              <a:ext uri="{FF2B5EF4-FFF2-40B4-BE49-F238E27FC236}">
                <a16:creationId xmlns:a16="http://schemas.microsoft.com/office/drawing/2014/main" id="{DE23C38E-C1C0-45B8-9528-A8D006E7A860}"/>
              </a:ext>
            </a:extLst>
          </p:cNvPr>
          <p:cNvSpPr>
            <a:spLocks noGrp="1"/>
          </p:cNvSpPr>
          <p:nvPr/>
        </p:nvSpPr>
        <p:spPr>
          <a:xfrm>
            <a:off x="685800" y="3095625"/>
            <a:ext cx="10477500" cy="590550"/>
          </a:xfrm>
          <a:prstGeom prst="rect">
            <a:avLst/>
          </a:prstGeom>
          <a:noFill/>
          <a:ln w="0">
            <a:noFill/>
          </a:ln>
        </p:spPr>
        <p:txBody>
          <a:bodyPr>
            <a:noAutofit/>
          </a:bodyPr>
          <a:lstStyle/>
          <a:p>
            <a:pPr>
              <a:defRPr sz="2250" b="0">
                <a:solidFill>
                  <a:srgbClr val="18342F"/>
                </a:solidFill>
                <a:latin typeface="Aptos"/>
                <a:ea typeface="Aptos"/>
                <a:cs typeface="Aptos"/>
              </a:defRPr>
            </a:pPr>
            <a:r>
              <a:rPr lang="sk-SK" sz="2250" b="0" noProof="0" dirty="0">
                <a:solidFill>
                  <a:srgbClr val="18342F"/>
                </a:solidFill>
                <a:latin typeface="Aptos"/>
                <a:ea typeface="Aptos"/>
                <a:cs typeface="Aptos"/>
              </a:rPr>
              <a:t>Vstup nejde? Krajina alebo existujúca rodina</a:t>
            </a:r>
          </a:p>
        </p:txBody>
      </p:sp>
      <p:sp>
        <p:nvSpPr>
          <p:cNvPr id="5" name="Obdĺžnik 4">
            <a:extLst>
              <a:ext uri="{FF2B5EF4-FFF2-40B4-BE49-F238E27FC236}">
                <a16:creationId xmlns:a16="http://schemas.microsoft.com/office/drawing/2014/main" id="{2D523EA3-6831-4630-897A-F025C2958DE1}"/>
              </a:ext>
            </a:extLst>
          </p:cNvPr>
          <p:cNvSpPr>
            <a:spLocks noGrp="1"/>
          </p:cNvSpPr>
          <p:nvPr/>
        </p:nvSpPr>
        <p:spPr>
          <a:xfrm>
            <a:off x="685800" y="3762375"/>
            <a:ext cx="10477500" cy="590550"/>
          </a:xfrm>
          <a:prstGeom prst="rect">
            <a:avLst/>
          </a:prstGeom>
          <a:noFill/>
          <a:ln w="0">
            <a:noFill/>
          </a:ln>
        </p:spPr>
        <p:txBody>
          <a:bodyPr>
            <a:noAutofit/>
          </a:bodyPr>
          <a:lstStyle/>
          <a:p>
            <a:pPr>
              <a:defRPr sz="2250" b="0">
                <a:solidFill>
                  <a:srgbClr val="18342F"/>
                </a:solidFill>
                <a:latin typeface="Aptos"/>
                <a:ea typeface="Aptos"/>
                <a:cs typeface="Aptos"/>
              </a:defRPr>
            </a:pPr>
            <a:r>
              <a:rPr lang="sk-SK" sz="2250" b="0" noProof="0" dirty="0">
                <a:solidFill>
                  <a:srgbClr val="18342F"/>
                </a:solidFill>
                <a:latin typeface="Aptos"/>
                <a:ea typeface="Aptos"/>
                <a:cs typeface="Aptos"/>
              </a:rPr>
              <a:t>Úložisko chýba? Účet a prepínač zdieľania</a:t>
            </a:r>
          </a:p>
        </p:txBody>
      </p:sp>
      <p:sp>
        <p:nvSpPr>
          <p:cNvPr id="6" name="Obdĺžnik 5">
            <a:extLst>
              <a:ext uri="{FF2B5EF4-FFF2-40B4-BE49-F238E27FC236}">
                <a16:creationId xmlns:a16="http://schemas.microsoft.com/office/drawing/2014/main" id="{025E7091-BADF-4A95-B601-6CB2D6BBDF85}"/>
              </a:ext>
            </a:extLst>
          </p:cNvPr>
          <p:cNvSpPr>
            <a:spLocks noGrp="1"/>
          </p:cNvSpPr>
          <p:nvPr/>
        </p:nvSpPr>
        <p:spPr>
          <a:xfrm>
            <a:off x="685800" y="4429125"/>
            <a:ext cx="10477500" cy="590550"/>
          </a:xfrm>
          <a:prstGeom prst="rect">
            <a:avLst/>
          </a:prstGeom>
          <a:noFill/>
          <a:ln w="0">
            <a:noFill/>
          </a:ln>
        </p:spPr>
        <p:txBody>
          <a:bodyPr>
            <a:noAutofit/>
          </a:bodyPr>
          <a:lstStyle/>
          <a:p>
            <a:pPr>
              <a:defRPr sz="2250" b="0">
                <a:solidFill>
                  <a:srgbClr val="18342F"/>
                </a:solidFill>
                <a:latin typeface="Aptos"/>
                <a:ea typeface="Aptos"/>
                <a:cs typeface="Aptos"/>
              </a:defRPr>
            </a:pPr>
            <a:r>
              <a:rPr lang="sk-SK" sz="2250" b="0" noProof="0" dirty="0">
                <a:solidFill>
                  <a:srgbClr val="18342F"/>
                </a:solidFill>
                <a:latin typeface="Aptos"/>
                <a:ea typeface="Aptos"/>
                <a:cs typeface="Aptos"/>
              </a:rPr>
              <a:t>AI chýba? Typ plánu, vek a dostupnosť</a:t>
            </a:r>
          </a:p>
        </p:txBody>
      </p:sp>
      <p:sp>
        <p:nvSpPr>
          <p:cNvPr id="7" name="Obdĺžnik 6">
            <a:extLst>
              <a:ext uri="{FF2B5EF4-FFF2-40B4-BE49-F238E27FC236}">
                <a16:creationId xmlns:a16="http://schemas.microsoft.com/office/drawing/2014/main" id="{0625AA41-2042-4186-8A28-420E20CAECC5}"/>
              </a:ext>
            </a:extLst>
          </p:cNvPr>
          <p:cNvSpPr>
            <a:spLocks noGrp="1"/>
          </p:cNvSpPr>
          <p:nvPr/>
        </p:nvSpPr>
        <p:spPr>
          <a:xfrm>
            <a:off x="685800" y="5619750"/>
            <a:ext cx="10477500" cy="571500"/>
          </a:xfrm>
          <a:prstGeom prst="rect">
            <a:avLst/>
          </a:prstGeom>
          <a:noFill/>
          <a:ln w="0">
            <a:noFill/>
          </a:ln>
        </p:spPr>
        <p:txBody>
          <a:bodyPr>
            <a:noAutofit/>
          </a:bodyPr>
          <a:lstStyle/>
          <a:p>
            <a:pPr>
              <a:defRPr sz="1500" b="0">
                <a:solidFill>
                  <a:srgbClr val="52645E"/>
                </a:solidFill>
                <a:latin typeface="Aptos"/>
                <a:ea typeface="Aptos"/>
                <a:cs typeface="Aptos"/>
              </a:defRPr>
            </a:pPr>
            <a:r>
              <a:rPr lang="sk-SK" sz="1500" b="0" noProof="0" dirty="0">
                <a:solidFill>
                  <a:srgbClr val="52645E"/>
                </a:solidFill>
                <a:latin typeface="Aptos"/>
                <a:ea typeface="Aptos"/>
                <a:cs typeface="Aptos"/>
              </a:rPr>
              <a:t>Najčastejšia kontrola: správny účet na každej stránke</a:t>
            </a:r>
          </a:p>
        </p:txBody>
      </p:sp>
    </p:spTree>
    <p:extLst>
      <p:ext uri="{BB962C8B-B14F-4D97-AF65-F5344CB8AC3E}">
        <p14:creationId xmlns:p14="http://schemas.microsoft.com/office/powerpoint/2010/main" val="4023790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18342F"/>
        </a:solidFill>
        <a:effectLst/>
      </p:bgPr>
    </p:bg>
    <p:spTree>
      <p:nvGrpSpPr>
        <p:cNvPr id="1" name=""/>
        <p:cNvGrpSpPr/>
        <p:nvPr/>
      </p:nvGrpSpPr>
      <p:grpSpPr>
        <a:xfrm>
          <a:off x="0" y="0"/>
          <a:ext cx="0" cy="0"/>
          <a:chOff x="0" y="0"/>
          <a:chExt cx="0" cy="0"/>
        </a:xfrm>
      </p:grpSpPr>
      <p:sp>
        <p:nvSpPr>
          <p:cNvPr id="8" name="Obdĺžnik 7">
            <a:extLst>
              <a:ext uri="{FF2B5EF4-FFF2-40B4-BE49-F238E27FC236}">
                <a16:creationId xmlns:a16="http://schemas.microsoft.com/office/drawing/2014/main" id="{FE2DCD2C-FDED-435A-BDDD-2BB2D9EA5DB8}"/>
              </a:ext>
            </a:extLst>
          </p:cNvPr>
          <p:cNvSpPr>
            <a:spLocks noGrp="1"/>
          </p:cNvSpPr>
          <p:nvPr/>
        </p:nvSpPr>
        <p:spPr>
          <a:xfrm>
            <a:off x="685800" y="6210300"/>
            <a:ext cx="619125" cy="285750"/>
          </a:xfrm>
          <a:prstGeom prst="rect">
            <a:avLst/>
          </a:prstGeom>
          <a:noFill/>
          <a:ln w="0">
            <a:noFill/>
          </a:ln>
        </p:spPr>
        <p:txBody>
          <a:bodyPr>
            <a:noAutofit/>
          </a:bodyPr>
          <a:lstStyle/>
          <a:p>
            <a:pPr>
              <a:defRPr sz="1350" b="0">
                <a:solidFill>
                  <a:srgbClr val="B9CCC1"/>
                </a:solidFill>
                <a:latin typeface="Aptos"/>
                <a:ea typeface="Aptos"/>
                <a:cs typeface="Aptos"/>
              </a:defRPr>
            </a:pPr>
            <a:r>
              <a:rPr lang="sk-SK" sz="1350" b="0" noProof="0" dirty="0">
                <a:solidFill>
                  <a:srgbClr val="B9CCC1"/>
                </a:solidFill>
                <a:latin typeface="Aptos"/>
                <a:ea typeface="Aptos"/>
                <a:cs typeface="Aptos"/>
              </a:rPr>
              <a:t>17</a:t>
            </a:r>
          </a:p>
        </p:txBody>
      </p:sp>
      <p:sp>
        <p:nvSpPr>
          <p:cNvPr id="2" name="Obdĺžnik 1">
            <a:extLst>
              <a:ext uri="{FF2B5EF4-FFF2-40B4-BE49-F238E27FC236}">
                <a16:creationId xmlns:a16="http://schemas.microsoft.com/office/drawing/2014/main" id="{3CBD7A51-CB4D-44C5-8566-1B84D4290ABE}"/>
              </a:ext>
            </a:extLst>
          </p:cNvPr>
          <p:cNvSpPr>
            <a:spLocks noGrp="1"/>
          </p:cNvSpPr>
          <p:nvPr/>
        </p:nvSpPr>
        <p:spPr>
          <a:xfrm>
            <a:off x="685800" y="666750"/>
            <a:ext cx="10477500" cy="1428750"/>
          </a:xfrm>
          <a:prstGeom prst="rect">
            <a:avLst/>
          </a:prstGeom>
          <a:noFill/>
          <a:ln w="0">
            <a:noFill/>
          </a:ln>
        </p:spPr>
        <p:txBody>
          <a:bodyPr>
            <a:noAutofit/>
          </a:bodyPr>
          <a:lstStyle/>
          <a:p>
            <a:pPr>
              <a:defRPr sz="4050" b="1">
                <a:solidFill>
                  <a:srgbClr val="F7F6F2"/>
                </a:solidFill>
                <a:latin typeface="Aptos"/>
                <a:ea typeface="Aptos"/>
                <a:cs typeface="Aptos"/>
              </a:defRPr>
            </a:pPr>
            <a:r>
              <a:rPr lang="sk-SK" sz="4050" b="1" noProof="0" dirty="0">
                <a:solidFill>
                  <a:srgbClr val="F7F6F2"/>
                </a:solidFill>
                <a:latin typeface="Aptos Display"/>
                <a:ea typeface="Aptos"/>
                <a:cs typeface="Aptos"/>
              </a:rPr>
              <a:t>Hotová rodina</a:t>
            </a:r>
          </a:p>
        </p:txBody>
      </p:sp>
      <p:sp>
        <p:nvSpPr>
          <p:cNvPr id="3" name="Obdĺžnik 2">
            <a:extLst>
              <a:ext uri="{FF2B5EF4-FFF2-40B4-BE49-F238E27FC236}">
                <a16:creationId xmlns:a16="http://schemas.microsoft.com/office/drawing/2014/main" id="{81F3DB40-EC06-4554-AC11-3DD033CD7221}"/>
              </a:ext>
            </a:extLst>
          </p:cNvPr>
          <p:cNvSpPr>
            <a:spLocks noGrp="1"/>
          </p:cNvSpPr>
          <p:nvPr/>
        </p:nvSpPr>
        <p:spPr>
          <a:xfrm>
            <a:off x="685800" y="2428875"/>
            <a:ext cx="10477500" cy="590550"/>
          </a:xfrm>
          <a:prstGeom prst="rect">
            <a:avLst/>
          </a:prstGeom>
          <a:noFill/>
          <a:ln w="0">
            <a:noFill/>
          </a:ln>
        </p:spPr>
        <p:txBody>
          <a:bodyPr>
            <a:noAutofit/>
          </a:bodyPr>
          <a:lstStyle/>
          <a:p>
            <a:pPr>
              <a:defRPr sz="2250" b="0">
                <a:solidFill>
                  <a:srgbClr val="F7F6F2"/>
                </a:solidFill>
                <a:latin typeface="Aptos"/>
                <a:ea typeface="Aptos"/>
                <a:cs typeface="Aptos"/>
              </a:defRPr>
            </a:pPr>
            <a:r>
              <a:rPr lang="sk-SK" sz="2250" b="0" noProof="0" dirty="0">
                <a:solidFill>
                  <a:srgbClr val="F7F6F2"/>
                </a:solidFill>
                <a:latin typeface="Aptos"/>
                <a:ea typeface="Aptos"/>
                <a:cs typeface="Aptos"/>
              </a:rPr>
              <a:t>Rodinná skupina existuje</a:t>
            </a:r>
          </a:p>
        </p:txBody>
      </p:sp>
      <p:sp>
        <p:nvSpPr>
          <p:cNvPr id="4" name="Obdĺžnik 3">
            <a:extLst>
              <a:ext uri="{FF2B5EF4-FFF2-40B4-BE49-F238E27FC236}">
                <a16:creationId xmlns:a16="http://schemas.microsoft.com/office/drawing/2014/main" id="{1195BD90-AE69-4B6F-A841-6D9203396B40}"/>
              </a:ext>
            </a:extLst>
          </p:cNvPr>
          <p:cNvSpPr>
            <a:spLocks noGrp="1"/>
          </p:cNvSpPr>
          <p:nvPr/>
        </p:nvSpPr>
        <p:spPr>
          <a:xfrm>
            <a:off x="685800" y="3095625"/>
            <a:ext cx="10477500" cy="590550"/>
          </a:xfrm>
          <a:prstGeom prst="rect">
            <a:avLst/>
          </a:prstGeom>
          <a:noFill/>
          <a:ln w="0">
            <a:noFill/>
          </a:ln>
        </p:spPr>
        <p:txBody>
          <a:bodyPr>
            <a:noAutofit/>
          </a:bodyPr>
          <a:lstStyle/>
          <a:p>
            <a:pPr>
              <a:defRPr sz="2250" b="0">
                <a:solidFill>
                  <a:srgbClr val="F7F6F2"/>
                </a:solidFill>
                <a:latin typeface="Aptos"/>
                <a:ea typeface="Aptos"/>
                <a:cs typeface="Aptos"/>
              </a:defRPr>
            </a:pPr>
            <a:r>
              <a:rPr lang="sk-SK" sz="2250" b="0" noProof="0" dirty="0">
                <a:solidFill>
                  <a:srgbClr val="F7F6F2"/>
                </a:solidFill>
                <a:latin typeface="Aptos"/>
                <a:ea typeface="Aptos"/>
                <a:cs typeface="Aptos"/>
              </a:rPr>
              <a:t>Členovia prijali pozvánky</a:t>
            </a:r>
          </a:p>
        </p:txBody>
      </p:sp>
      <p:sp>
        <p:nvSpPr>
          <p:cNvPr id="5" name="Obdĺžnik 4">
            <a:extLst>
              <a:ext uri="{FF2B5EF4-FFF2-40B4-BE49-F238E27FC236}">
                <a16:creationId xmlns:a16="http://schemas.microsoft.com/office/drawing/2014/main" id="{421ADA4A-AAF9-4D1B-8B2C-C80C8DD4AEA6}"/>
              </a:ext>
            </a:extLst>
          </p:cNvPr>
          <p:cNvSpPr>
            <a:spLocks noGrp="1"/>
          </p:cNvSpPr>
          <p:nvPr/>
        </p:nvSpPr>
        <p:spPr>
          <a:xfrm>
            <a:off x="685800" y="3762375"/>
            <a:ext cx="10477500" cy="590550"/>
          </a:xfrm>
          <a:prstGeom prst="rect">
            <a:avLst/>
          </a:prstGeom>
          <a:noFill/>
          <a:ln w="0">
            <a:noFill/>
          </a:ln>
        </p:spPr>
        <p:txBody>
          <a:bodyPr>
            <a:noAutofit/>
          </a:bodyPr>
          <a:lstStyle/>
          <a:p>
            <a:pPr>
              <a:defRPr sz="2250" b="0">
                <a:solidFill>
                  <a:srgbClr val="F7F6F2"/>
                </a:solidFill>
                <a:latin typeface="Aptos"/>
                <a:ea typeface="Aptos"/>
                <a:cs typeface="Aptos"/>
              </a:defRPr>
            </a:pPr>
            <a:r>
              <a:rPr lang="sk-SK" sz="2250" b="0" noProof="0" dirty="0">
                <a:solidFill>
                  <a:srgbClr val="F7F6F2"/>
                </a:solidFill>
                <a:latin typeface="Aptos"/>
                <a:ea typeface="Aptos"/>
                <a:cs typeface="Aptos"/>
              </a:rPr>
              <a:t>Zdieľanie Google </a:t>
            </a:r>
            <a:r>
              <a:rPr lang="sk-SK" sz="2250" b="0" noProof="0" dirty="0" err="1">
                <a:solidFill>
                  <a:srgbClr val="F7F6F2"/>
                </a:solidFill>
                <a:latin typeface="Aptos"/>
                <a:ea typeface="Aptos"/>
                <a:cs typeface="Aptos"/>
              </a:rPr>
              <a:t>One</a:t>
            </a:r>
            <a:r>
              <a:rPr lang="sk-SK" sz="2250" b="0" noProof="0" dirty="0">
                <a:solidFill>
                  <a:srgbClr val="F7F6F2"/>
                </a:solidFill>
                <a:latin typeface="Aptos"/>
                <a:ea typeface="Aptos"/>
                <a:cs typeface="Aptos"/>
              </a:rPr>
              <a:t> je zapnuté</a:t>
            </a:r>
          </a:p>
        </p:txBody>
      </p:sp>
      <p:sp>
        <p:nvSpPr>
          <p:cNvPr id="6" name="Obdĺžnik 5">
            <a:extLst>
              <a:ext uri="{FF2B5EF4-FFF2-40B4-BE49-F238E27FC236}">
                <a16:creationId xmlns:a16="http://schemas.microsoft.com/office/drawing/2014/main" id="{2C176B50-5AF4-4746-87E1-D07D06D35ADC}"/>
              </a:ext>
            </a:extLst>
          </p:cNvPr>
          <p:cNvSpPr>
            <a:spLocks noGrp="1"/>
          </p:cNvSpPr>
          <p:nvPr/>
        </p:nvSpPr>
        <p:spPr>
          <a:xfrm>
            <a:off x="685800" y="4429125"/>
            <a:ext cx="10477500" cy="590550"/>
          </a:xfrm>
          <a:prstGeom prst="rect">
            <a:avLst/>
          </a:prstGeom>
          <a:noFill/>
          <a:ln w="0">
            <a:noFill/>
          </a:ln>
        </p:spPr>
        <p:txBody>
          <a:bodyPr>
            <a:noAutofit/>
          </a:bodyPr>
          <a:lstStyle/>
          <a:p>
            <a:pPr>
              <a:defRPr sz="2250" b="0">
                <a:solidFill>
                  <a:srgbClr val="F7F6F2"/>
                </a:solidFill>
                <a:latin typeface="Aptos"/>
                <a:ea typeface="Aptos"/>
                <a:cs typeface="Aptos"/>
              </a:defRPr>
            </a:pPr>
            <a:r>
              <a:rPr lang="sk-SK" sz="2250" b="0" noProof="0" dirty="0">
                <a:solidFill>
                  <a:srgbClr val="F7F6F2"/>
                </a:solidFill>
                <a:latin typeface="Aptos"/>
                <a:ea typeface="Aptos"/>
                <a:cs typeface="Aptos"/>
              </a:rPr>
              <a:t>Každý používa svoj vlastný účet</a:t>
            </a:r>
          </a:p>
        </p:txBody>
      </p:sp>
      <p:sp>
        <p:nvSpPr>
          <p:cNvPr id="7" name="Obdĺžnik 6">
            <a:extLst>
              <a:ext uri="{FF2B5EF4-FFF2-40B4-BE49-F238E27FC236}">
                <a16:creationId xmlns:a16="http://schemas.microsoft.com/office/drawing/2014/main" id="{19AAC525-70A8-48A6-B047-5979BC88471A}"/>
              </a:ext>
            </a:extLst>
          </p:cNvPr>
          <p:cNvSpPr>
            <a:spLocks noGrp="1"/>
          </p:cNvSpPr>
          <p:nvPr/>
        </p:nvSpPr>
        <p:spPr>
          <a:xfrm>
            <a:off x="685800" y="5619750"/>
            <a:ext cx="10477500" cy="571500"/>
          </a:xfrm>
          <a:prstGeom prst="rect">
            <a:avLst/>
          </a:prstGeom>
          <a:noFill/>
          <a:ln w="0">
            <a:noFill/>
          </a:ln>
        </p:spPr>
        <p:txBody>
          <a:bodyPr>
            <a:noAutofit/>
          </a:bodyPr>
          <a:lstStyle/>
          <a:p>
            <a:pPr>
              <a:defRPr sz="1500" b="0">
                <a:solidFill>
                  <a:srgbClr val="B9CCC1"/>
                </a:solidFill>
                <a:latin typeface="Aptos"/>
                <a:ea typeface="Aptos"/>
                <a:cs typeface="Aptos"/>
              </a:defRPr>
            </a:pPr>
            <a:r>
              <a:rPr lang="sk-SK" sz="1500" b="0" noProof="0" dirty="0">
                <a:solidFill>
                  <a:srgbClr val="B9CCC1"/>
                </a:solidFill>
                <a:latin typeface="Aptos"/>
                <a:ea typeface="Aptos"/>
                <a:cs typeface="Aptos"/>
              </a:rPr>
              <a:t>Spoločné predplatné. Oddelený osobný obsah.</a:t>
            </a:r>
          </a:p>
        </p:txBody>
      </p:sp>
    </p:spTree>
    <p:extLst>
      <p:ext uri="{BB962C8B-B14F-4D97-AF65-F5344CB8AC3E}">
        <p14:creationId xmlns:p14="http://schemas.microsoft.com/office/powerpoint/2010/main" val="19081745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7F6F2"/>
        </a:solidFill>
        <a:effectLst/>
      </p:bgPr>
    </p:bg>
    <p:spTree>
      <p:nvGrpSpPr>
        <p:cNvPr id="1" name=""/>
        <p:cNvGrpSpPr/>
        <p:nvPr/>
      </p:nvGrpSpPr>
      <p:grpSpPr>
        <a:xfrm>
          <a:off x="0" y="0"/>
          <a:ext cx="0" cy="0"/>
          <a:chOff x="0" y="0"/>
          <a:chExt cx="0" cy="0"/>
        </a:xfrm>
      </p:grpSpPr>
      <p:sp>
        <p:nvSpPr>
          <p:cNvPr id="10" name="Obdĺžnik 9">
            <a:extLst>
              <a:ext uri="{FF2B5EF4-FFF2-40B4-BE49-F238E27FC236}">
                <a16:creationId xmlns:a16="http://schemas.microsoft.com/office/drawing/2014/main" id="{B9EC20FD-4C46-42DA-80E0-93A96FB67B5E}"/>
              </a:ext>
            </a:extLst>
          </p:cNvPr>
          <p:cNvSpPr>
            <a:spLocks noGrp="1"/>
          </p:cNvSpPr>
          <p:nvPr/>
        </p:nvSpPr>
        <p:spPr>
          <a:xfrm>
            <a:off x="685800" y="6210300"/>
            <a:ext cx="619125" cy="285750"/>
          </a:xfrm>
          <a:prstGeom prst="rect">
            <a:avLst/>
          </a:prstGeom>
          <a:noFill/>
          <a:ln w="0">
            <a:noFill/>
          </a:ln>
        </p:spPr>
        <p:txBody>
          <a:bodyPr>
            <a:noAutofit/>
          </a:bodyPr>
          <a:lstStyle/>
          <a:p>
            <a:pPr>
              <a:defRPr sz="1350" b="0">
                <a:solidFill>
                  <a:srgbClr val="52645E"/>
                </a:solidFill>
                <a:latin typeface="Aptos"/>
                <a:ea typeface="Aptos"/>
                <a:cs typeface="Aptos"/>
              </a:defRPr>
            </a:pPr>
            <a:r>
              <a:rPr lang="sk-SK" sz="1350" b="0" noProof="0" dirty="0">
                <a:solidFill>
                  <a:srgbClr val="52645E"/>
                </a:solidFill>
                <a:latin typeface="Aptos"/>
                <a:ea typeface="Aptos"/>
                <a:cs typeface="Aptos"/>
              </a:rPr>
              <a:t>18</a:t>
            </a:r>
          </a:p>
        </p:txBody>
      </p:sp>
      <p:sp>
        <p:nvSpPr>
          <p:cNvPr id="2" name="Obdĺžnik 1">
            <a:extLst>
              <a:ext uri="{FF2B5EF4-FFF2-40B4-BE49-F238E27FC236}">
                <a16:creationId xmlns:a16="http://schemas.microsoft.com/office/drawing/2014/main" id="{4F26755F-CDF9-43D4-94A7-E4C98CCB409E}"/>
              </a:ext>
            </a:extLst>
          </p:cNvPr>
          <p:cNvSpPr>
            <a:spLocks noGrp="1"/>
          </p:cNvSpPr>
          <p:nvPr/>
        </p:nvSpPr>
        <p:spPr>
          <a:xfrm>
            <a:off x="685800" y="666750"/>
            <a:ext cx="10477500" cy="1428750"/>
          </a:xfrm>
          <a:prstGeom prst="rect">
            <a:avLst/>
          </a:prstGeom>
          <a:noFill/>
          <a:ln w="0">
            <a:noFill/>
          </a:ln>
        </p:spPr>
        <p:txBody>
          <a:bodyPr>
            <a:noAutofit/>
          </a:bodyPr>
          <a:lstStyle/>
          <a:p>
            <a:pPr>
              <a:defRPr sz="4050" b="1">
                <a:solidFill>
                  <a:srgbClr val="18342F"/>
                </a:solidFill>
                <a:latin typeface="Aptos"/>
                <a:ea typeface="Aptos"/>
                <a:cs typeface="Aptos"/>
              </a:defRPr>
            </a:pPr>
            <a:r>
              <a:rPr lang="sk-SK" sz="4050" b="1" noProof="0" dirty="0">
                <a:solidFill>
                  <a:srgbClr val="18342F"/>
                </a:solidFill>
                <a:latin typeface="Aptos Display"/>
                <a:ea typeface="Aptos"/>
                <a:cs typeface="Aptos"/>
              </a:rPr>
              <a:t>Oficiálne zdroje a návody</a:t>
            </a:r>
          </a:p>
        </p:txBody>
      </p:sp>
      <p:sp>
        <p:nvSpPr>
          <p:cNvPr id="4" name="Obdĺžnik 3">
            <a:extLst>
              <a:ext uri="{FF2B5EF4-FFF2-40B4-BE49-F238E27FC236}">
                <a16:creationId xmlns:a16="http://schemas.microsoft.com/office/drawing/2014/main" id="{90AFBD58-2652-4AD8-A4E6-ADD8C1911F52}"/>
              </a:ext>
            </a:extLst>
          </p:cNvPr>
          <p:cNvSpPr>
            <a:spLocks noGrp="1"/>
          </p:cNvSpPr>
          <p:nvPr/>
        </p:nvSpPr>
        <p:spPr>
          <a:xfrm>
            <a:off x="685800" y="2314575"/>
            <a:ext cx="10477500" cy="409575"/>
          </a:xfrm>
          <a:prstGeom prst="rect">
            <a:avLst/>
          </a:prstGeom>
          <a:noFill/>
          <a:ln w="0">
            <a:noFill/>
          </a:ln>
        </p:spPr>
        <p:txBody>
          <a:bodyPr>
            <a:noAutofit/>
          </a:bodyPr>
          <a:lstStyle/>
          <a:p>
            <a:pPr>
              <a:defRPr sz="2025" b="0">
                <a:solidFill>
                  <a:srgbClr val="386F5C"/>
                </a:solidFill>
                <a:latin typeface="Aptos"/>
                <a:ea typeface="Aptos"/>
                <a:cs typeface="Aptos"/>
              </a:defRPr>
            </a:pPr>
            <a:r>
              <a:rPr lang="sk-SK" noProof="0" dirty="0">
                <a:hlinkClick r:id="rId3"/>
              </a:rPr>
              <a:t>Plán Google AI Pro a jeho výhody</a:t>
            </a:r>
          </a:p>
        </p:txBody>
      </p:sp>
      <p:sp>
        <p:nvSpPr>
          <p:cNvPr id="5" name="Obdĺžnik 4">
            <a:extLst>
              <a:ext uri="{FF2B5EF4-FFF2-40B4-BE49-F238E27FC236}">
                <a16:creationId xmlns:a16="http://schemas.microsoft.com/office/drawing/2014/main" id="{22840DE2-063C-4A9D-AD2C-6168655DAFBF}"/>
              </a:ext>
            </a:extLst>
          </p:cNvPr>
          <p:cNvSpPr>
            <a:spLocks noGrp="1"/>
          </p:cNvSpPr>
          <p:nvPr/>
        </p:nvSpPr>
        <p:spPr>
          <a:xfrm>
            <a:off x="685800" y="2809875"/>
            <a:ext cx="10477500" cy="409575"/>
          </a:xfrm>
          <a:prstGeom prst="rect">
            <a:avLst/>
          </a:prstGeom>
          <a:noFill/>
          <a:ln w="0">
            <a:noFill/>
          </a:ln>
        </p:spPr>
        <p:txBody>
          <a:bodyPr>
            <a:noAutofit/>
          </a:bodyPr>
          <a:lstStyle/>
          <a:p>
            <a:pPr>
              <a:defRPr sz="2025" b="0">
                <a:solidFill>
                  <a:srgbClr val="386F5C"/>
                </a:solidFill>
                <a:latin typeface="Aptos"/>
                <a:ea typeface="Aptos"/>
                <a:cs typeface="Aptos"/>
              </a:defRPr>
            </a:pPr>
            <a:r>
              <a:rPr lang="sk-SK" noProof="0" dirty="0">
                <a:hlinkClick r:id="rId4"/>
              </a:rPr>
              <a:t>Vytvorenie a správa rodiny</a:t>
            </a:r>
          </a:p>
        </p:txBody>
      </p:sp>
      <p:sp>
        <p:nvSpPr>
          <p:cNvPr id="6" name="Obdĺžnik 5">
            <a:extLst>
              <a:ext uri="{FF2B5EF4-FFF2-40B4-BE49-F238E27FC236}">
                <a16:creationId xmlns:a16="http://schemas.microsoft.com/office/drawing/2014/main" id="{67D2E9FA-CB35-40C3-86E6-16C97E9AA95A}"/>
              </a:ext>
            </a:extLst>
          </p:cNvPr>
          <p:cNvSpPr>
            <a:spLocks noGrp="1"/>
          </p:cNvSpPr>
          <p:nvPr/>
        </p:nvSpPr>
        <p:spPr>
          <a:xfrm>
            <a:off x="685800" y="3305175"/>
            <a:ext cx="10477500" cy="409575"/>
          </a:xfrm>
          <a:prstGeom prst="rect">
            <a:avLst/>
          </a:prstGeom>
          <a:noFill/>
          <a:ln w="0">
            <a:noFill/>
          </a:ln>
        </p:spPr>
        <p:txBody>
          <a:bodyPr>
            <a:noAutofit/>
          </a:bodyPr>
          <a:lstStyle/>
          <a:p>
            <a:pPr>
              <a:defRPr sz="2025" b="0">
                <a:solidFill>
                  <a:srgbClr val="386F5C"/>
                </a:solidFill>
                <a:latin typeface="Aptos"/>
                <a:ea typeface="Aptos"/>
                <a:cs typeface="Aptos"/>
              </a:defRPr>
            </a:pPr>
            <a:r>
              <a:rPr lang="sk-SK" noProof="0" dirty="0">
                <a:hlinkClick r:id="rId5"/>
              </a:rPr>
              <a:t>Prijatie pozvánky a obmedzenia</a:t>
            </a:r>
          </a:p>
        </p:txBody>
      </p:sp>
      <p:sp>
        <p:nvSpPr>
          <p:cNvPr id="7" name="Obdĺžnik 6">
            <a:extLst>
              <a:ext uri="{FF2B5EF4-FFF2-40B4-BE49-F238E27FC236}">
                <a16:creationId xmlns:a16="http://schemas.microsoft.com/office/drawing/2014/main" id="{8D7165A2-A4F0-4BF4-8271-9388A0D38DC0}"/>
              </a:ext>
            </a:extLst>
          </p:cNvPr>
          <p:cNvSpPr>
            <a:spLocks noGrp="1"/>
          </p:cNvSpPr>
          <p:nvPr/>
        </p:nvSpPr>
        <p:spPr>
          <a:xfrm>
            <a:off x="685800" y="3800475"/>
            <a:ext cx="10477500" cy="409575"/>
          </a:xfrm>
          <a:prstGeom prst="rect">
            <a:avLst/>
          </a:prstGeom>
          <a:noFill/>
          <a:ln w="0">
            <a:noFill/>
          </a:ln>
        </p:spPr>
        <p:txBody>
          <a:bodyPr>
            <a:noAutofit/>
          </a:bodyPr>
          <a:lstStyle/>
          <a:p>
            <a:pPr>
              <a:defRPr sz="2025" b="0">
                <a:solidFill>
                  <a:srgbClr val="386F5C"/>
                </a:solidFill>
                <a:latin typeface="Aptos"/>
                <a:ea typeface="Aptos"/>
                <a:cs typeface="Aptos"/>
              </a:defRPr>
            </a:pPr>
            <a:r>
              <a:rPr lang="sk-SK" noProof="0" dirty="0">
                <a:hlinkClick r:id="rId6"/>
              </a:rPr>
              <a:t>Zdieľanie Google </a:t>
            </a:r>
            <a:r>
              <a:rPr lang="sk-SK" noProof="0" dirty="0" err="1">
                <a:hlinkClick r:id="rId6"/>
              </a:rPr>
              <a:t>One</a:t>
            </a:r>
            <a:r>
              <a:rPr lang="sk-SK" noProof="0" dirty="0">
                <a:hlinkClick r:id="rId6"/>
              </a:rPr>
              <a:t>, web a Android</a:t>
            </a:r>
          </a:p>
        </p:txBody>
      </p:sp>
      <p:sp>
        <p:nvSpPr>
          <p:cNvPr id="8" name="Obdĺžnik 7">
            <a:extLst>
              <a:ext uri="{FF2B5EF4-FFF2-40B4-BE49-F238E27FC236}">
                <a16:creationId xmlns:a16="http://schemas.microsoft.com/office/drawing/2014/main" id="{F834FBA3-FB54-4A95-9688-E2AB600ABA9D}"/>
              </a:ext>
            </a:extLst>
          </p:cNvPr>
          <p:cNvSpPr>
            <a:spLocks noGrp="1"/>
          </p:cNvSpPr>
          <p:nvPr/>
        </p:nvSpPr>
        <p:spPr>
          <a:xfrm>
            <a:off x="685800" y="4295775"/>
            <a:ext cx="10477500" cy="409575"/>
          </a:xfrm>
          <a:prstGeom prst="rect">
            <a:avLst/>
          </a:prstGeom>
          <a:noFill/>
          <a:ln w="0">
            <a:noFill/>
          </a:ln>
        </p:spPr>
        <p:txBody>
          <a:bodyPr>
            <a:noAutofit/>
          </a:bodyPr>
          <a:lstStyle/>
          <a:p>
            <a:pPr>
              <a:defRPr sz="2025" b="0">
                <a:solidFill>
                  <a:srgbClr val="386F5C"/>
                </a:solidFill>
                <a:latin typeface="Aptos"/>
                <a:ea typeface="Aptos"/>
                <a:cs typeface="Aptos"/>
              </a:defRPr>
            </a:pPr>
            <a:r>
              <a:rPr lang="sk-SK" noProof="0" dirty="0">
                <a:hlinkClick r:id="rId7"/>
              </a:rPr>
              <a:t>Vekové podmienky AI funkcií</a:t>
            </a:r>
          </a:p>
        </p:txBody>
      </p:sp>
      <p:sp>
        <p:nvSpPr>
          <p:cNvPr id="9" name="Obdĺžnik 8">
            <a:extLst>
              <a:ext uri="{FF2B5EF4-FFF2-40B4-BE49-F238E27FC236}">
                <a16:creationId xmlns:a16="http://schemas.microsoft.com/office/drawing/2014/main" id="{B61DC308-4046-42CE-B50B-9E1AEA9E7598}"/>
              </a:ext>
            </a:extLst>
          </p:cNvPr>
          <p:cNvSpPr>
            <a:spLocks noGrp="1"/>
          </p:cNvSpPr>
          <p:nvPr/>
        </p:nvSpPr>
        <p:spPr>
          <a:xfrm>
            <a:off x="685800" y="4791075"/>
            <a:ext cx="10477500" cy="409575"/>
          </a:xfrm>
          <a:prstGeom prst="rect">
            <a:avLst/>
          </a:prstGeom>
          <a:noFill/>
          <a:ln w="0">
            <a:noFill/>
          </a:ln>
        </p:spPr>
        <p:txBody>
          <a:bodyPr>
            <a:noAutofit/>
          </a:bodyPr>
          <a:lstStyle/>
          <a:p>
            <a:pPr>
              <a:defRPr sz="2025" b="0">
                <a:solidFill>
                  <a:srgbClr val="386F5C"/>
                </a:solidFill>
                <a:latin typeface="Aptos"/>
                <a:ea typeface="Aptos"/>
                <a:cs typeface="Aptos"/>
              </a:defRPr>
            </a:pPr>
            <a:r>
              <a:rPr lang="sk-SK" noProof="0" dirty="0">
                <a:hlinkClick r:id="rId8"/>
              </a:rPr>
              <a:t>Ochrana súkromia </a:t>
            </a:r>
            <a:r>
              <a:rPr lang="sk-SK" noProof="0" dirty="0" err="1">
                <a:hlinkClick r:id="rId8"/>
              </a:rPr>
              <a:t>Gemini</a:t>
            </a:r>
            <a:endParaRPr lang="sk-SK" noProof="0" dirty="0">
              <a:hlinkClick r:id="rId8"/>
            </a:endParaRPr>
          </a:p>
        </p:txBody>
      </p:sp>
    </p:spTree>
    <p:extLst>
      <p:ext uri="{BB962C8B-B14F-4D97-AF65-F5344CB8AC3E}">
        <p14:creationId xmlns:p14="http://schemas.microsoft.com/office/powerpoint/2010/main" val="16959283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lokTextu 1">
            <a:extLst>
              <a:ext uri="{FF2B5EF4-FFF2-40B4-BE49-F238E27FC236}">
                <a16:creationId xmlns:a16="http://schemas.microsoft.com/office/drawing/2014/main" id="{118050FA-8669-9F81-D354-660A53B0EFB0}"/>
              </a:ext>
            </a:extLst>
          </p:cNvPr>
          <p:cNvSpPr txBox="1"/>
          <p:nvPr/>
        </p:nvSpPr>
        <p:spPr>
          <a:xfrm>
            <a:off x="693821" y="2568742"/>
            <a:ext cx="10804357" cy="1323439"/>
          </a:xfrm>
          <a:prstGeom prst="rect">
            <a:avLst/>
          </a:prstGeom>
          <a:noFill/>
        </p:spPr>
        <p:txBody>
          <a:bodyPr wrap="square" rtlCol="0">
            <a:spAutoFit/>
          </a:bodyPr>
          <a:lstStyle/>
          <a:p>
            <a:pPr algn="ctr"/>
            <a:r>
              <a:rPr lang="sk-SK" sz="8000" b="1" noProof="0" dirty="0">
                <a:latin typeface="Aptos Display"/>
              </a:rPr>
              <a:t>Ďakujem za pozornosť</a:t>
            </a:r>
          </a:p>
        </p:txBody>
      </p:sp>
    </p:spTree>
    <p:extLst>
      <p:ext uri="{BB962C8B-B14F-4D97-AF65-F5344CB8AC3E}">
        <p14:creationId xmlns:p14="http://schemas.microsoft.com/office/powerpoint/2010/main" val="433863610"/>
      </p:ext>
    </p:extLst>
  </p:cSld>
  <p:clrMapOvr>
    <a:masterClrMapping/>
  </p:clrMapOvr>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613"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DDC1C890-7296-412B-984E-189484EBB201}">
  <we:reference id="WA200010215" version="2.0.0.1" store="Omex" storeType="OMEX"/>
  <we:alternateReferences>
    <we:reference id="WA200010215" version="2.0.0.1" store="WA200010215" storeType="OMEX"/>
  </we:alternateReferences>
  <we:properties>
    <we:property name="bps.codex_control.document_id" value="&quot;09965a18-c427-4f6b-8c04-d612e103f207&quot;"/>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190</TotalTime>
  <Words>3433</Words>
  <Application>Microsoft Office PowerPoint</Application>
  <DocSecurity>0</DocSecurity>
  <PresentationFormat>Širokouhlá</PresentationFormat>
  <Paragraphs>316</Paragraphs>
  <Slides>31</Slides>
  <Notes>30</Notes>
  <HiddenSlides>0</HiddenSlides>
  <MMClips>0</MMClips>
  <ScaleCrop>false</ScaleCrop>
  <HeadingPairs>
    <vt:vector size="6" baseType="variant">
      <vt:variant>
        <vt:lpstr>Použité písma</vt:lpstr>
      </vt:variant>
      <vt:variant>
        <vt:i4>3</vt:i4>
      </vt:variant>
      <vt:variant>
        <vt:lpstr>Motív</vt:lpstr>
      </vt:variant>
      <vt:variant>
        <vt:i4>1</vt:i4>
      </vt:variant>
      <vt:variant>
        <vt:lpstr>Nadpisy snímok</vt:lpstr>
      </vt:variant>
      <vt:variant>
        <vt:i4>31</vt:i4>
      </vt:variant>
    </vt:vector>
  </HeadingPairs>
  <TitlesOfParts>
    <vt:vector size="35" baseType="lpstr">
      <vt:lpstr>Aptos</vt:lpstr>
      <vt:lpstr>Aptos Display</vt:lpstr>
      <vt:lpstr>Arial</vt:lpstr>
      <vt:lpstr>ChatGPT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Miroslav Šebo</dc:creator>
  <cp:lastModifiedBy>Miroslav Šebo</cp:lastModifiedBy>
  <cp:revision>3</cp:revision>
  <dcterms:created xsi:type="dcterms:W3CDTF">2026-10-01T07:35:13Z</dcterms:created>
  <dcterms:modified xsi:type="dcterms:W3CDTF">2026-10-01T13:10:04Z</dcterms:modified>
</cp:coreProperties>
</file>