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8" r:id="rId1"/>
  </p:sldMasterIdLst>
  <p:notesMasterIdLst>
    <p:notesMasterId r:id="rId86"/>
  </p:notesMasterIdLst>
  <p:sldIdLst>
    <p:sldId id="256" r:id="rId2"/>
    <p:sldId id="471" r:id="rId3"/>
    <p:sldId id="472" r:id="rId4"/>
    <p:sldId id="473" r:id="rId5"/>
    <p:sldId id="474" r:id="rId6"/>
    <p:sldId id="475" r:id="rId7"/>
    <p:sldId id="476" r:id="rId8"/>
    <p:sldId id="477" r:id="rId9"/>
    <p:sldId id="478" r:id="rId10"/>
    <p:sldId id="479" r:id="rId11"/>
    <p:sldId id="480" r:id="rId12"/>
    <p:sldId id="481" r:id="rId13"/>
    <p:sldId id="482" r:id="rId14"/>
    <p:sldId id="483" r:id="rId15"/>
    <p:sldId id="484" r:id="rId16"/>
    <p:sldId id="485" r:id="rId17"/>
    <p:sldId id="486" r:id="rId18"/>
    <p:sldId id="487" r:id="rId19"/>
    <p:sldId id="488" r:id="rId20"/>
    <p:sldId id="489" r:id="rId21"/>
    <p:sldId id="490" r:id="rId22"/>
    <p:sldId id="491" r:id="rId23"/>
    <p:sldId id="492" r:id="rId24"/>
    <p:sldId id="493" r:id="rId25"/>
    <p:sldId id="494" r:id="rId26"/>
    <p:sldId id="495" r:id="rId27"/>
    <p:sldId id="496" r:id="rId28"/>
    <p:sldId id="497" r:id="rId29"/>
    <p:sldId id="498" r:id="rId30"/>
    <p:sldId id="499" r:id="rId31"/>
    <p:sldId id="500" r:id="rId32"/>
    <p:sldId id="501" r:id="rId33"/>
    <p:sldId id="502" r:id="rId34"/>
    <p:sldId id="503" r:id="rId35"/>
    <p:sldId id="504" r:id="rId36"/>
    <p:sldId id="505" r:id="rId37"/>
    <p:sldId id="506" r:id="rId38"/>
    <p:sldId id="507" r:id="rId39"/>
    <p:sldId id="508" r:id="rId40"/>
    <p:sldId id="509" r:id="rId41"/>
    <p:sldId id="510" r:id="rId42"/>
    <p:sldId id="511" r:id="rId43"/>
    <p:sldId id="512" r:id="rId44"/>
    <p:sldId id="513" r:id="rId45"/>
    <p:sldId id="514" r:id="rId46"/>
    <p:sldId id="515" r:id="rId47"/>
    <p:sldId id="516" r:id="rId48"/>
    <p:sldId id="517" r:id="rId49"/>
    <p:sldId id="518" r:id="rId50"/>
    <p:sldId id="519" r:id="rId51"/>
    <p:sldId id="520" r:id="rId52"/>
    <p:sldId id="521" r:id="rId53"/>
    <p:sldId id="522" r:id="rId54"/>
    <p:sldId id="523" r:id="rId55"/>
    <p:sldId id="524" r:id="rId56"/>
    <p:sldId id="525" r:id="rId57"/>
    <p:sldId id="526" r:id="rId58"/>
    <p:sldId id="527" r:id="rId59"/>
    <p:sldId id="528" r:id="rId60"/>
    <p:sldId id="529" r:id="rId61"/>
    <p:sldId id="530" r:id="rId62"/>
    <p:sldId id="531" r:id="rId63"/>
    <p:sldId id="532" r:id="rId64"/>
    <p:sldId id="533" r:id="rId65"/>
    <p:sldId id="534" r:id="rId66"/>
    <p:sldId id="535" r:id="rId67"/>
    <p:sldId id="536" r:id="rId68"/>
    <p:sldId id="537" r:id="rId69"/>
    <p:sldId id="538" r:id="rId70"/>
    <p:sldId id="539" r:id="rId71"/>
    <p:sldId id="540" r:id="rId72"/>
    <p:sldId id="541" r:id="rId73"/>
    <p:sldId id="542" r:id="rId74"/>
    <p:sldId id="543" r:id="rId75"/>
    <p:sldId id="544" r:id="rId76"/>
    <p:sldId id="545" r:id="rId77"/>
    <p:sldId id="546" r:id="rId78"/>
    <p:sldId id="547" r:id="rId79"/>
    <p:sldId id="548" r:id="rId80"/>
    <p:sldId id="549" r:id="rId81"/>
    <p:sldId id="550" r:id="rId82"/>
    <p:sldId id="551" r:id="rId83"/>
    <p:sldId id="552" r:id="rId84"/>
    <p:sldId id="553"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612" autoAdjust="0"/>
  </p:normalViewPr>
  <p:slideViewPr>
    <p:cSldViewPr snapToGrid="0">
      <p:cViewPr varScale="1">
        <p:scale>
          <a:sx n="73" d="100"/>
          <a:sy n="73" d="100"/>
        </p:scale>
        <p:origin x="764" y="52"/>
      </p:cViewPr>
      <p:guideLst/>
    </p:cSldViewPr>
  </p:slideViewPr>
  <p:notesTextViewPr>
    <p:cViewPr>
      <p:scale>
        <a:sx n="150" d="100"/>
        <a:sy n="150" d="100"/>
      </p:scale>
      <p:origin x="0" y="-166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oslav Šebo" userId="0c16eab3-f23b-4b28-833f-9ba5f66533c9" providerId="ADAL" clId="{3CF8DCE2-FDE6-456F-B5E7-E007D7E8187A}"/>
    <pc:docChg chg="custSel modSld">
      <pc:chgData name="Miroslav Šebo" userId="0c16eab3-f23b-4b28-833f-9ba5f66533c9" providerId="ADAL" clId="{3CF8DCE2-FDE6-456F-B5E7-E007D7E8187A}" dt="2026-10-04T19:59:32.543" v="1492" actId="20577"/>
      <pc:docMkLst>
        <pc:docMk/>
      </pc:docMkLst>
      <pc:sldChg chg="addSp modSp mod">
        <pc:chgData name="Miroslav Šebo" userId="0c16eab3-f23b-4b28-833f-9ba5f66533c9" providerId="ADAL" clId="{3CF8DCE2-FDE6-456F-B5E7-E007D7E8187A}" dt="2026-10-02T19:00:04.685" v="11"/>
        <pc:sldMkLst>
          <pc:docMk/>
          <pc:sldMk cId="1784540735" sldId="256"/>
        </pc:sldMkLst>
        <pc:spChg chg="add mod ord">
          <ac:chgData name="Miroslav Šebo" userId="0c16eab3-f23b-4b28-833f-9ba5f66533c9" providerId="ADAL" clId="{3CF8DCE2-FDE6-456F-B5E7-E007D7E8187A}" dt="2026-10-02T19:00:04.683" v="3"/>
          <ac:spMkLst>
            <pc:docMk/>
            <pc:sldMk cId="1784540735" sldId="256"/>
            <ac:spMk id="6" creationId="{C15B2F49-CFE7-40A7-A0CF-95E644D8BDD2}"/>
          </ac:spMkLst>
        </pc:spChg>
        <pc:spChg chg="add mod ord">
          <ac:chgData name="Miroslav Šebo" userId="0c16eab3-f23b-4b28-833f-9ba5f66533c9" providerId="ADAL" clId="{3CF8DCE2-FDE6-456F-B5E7-E007D7E8187A}" dt="2026-10-02T19:00:04.684" v="7"/>
          <ac:spMkLst>
            <pc:docMk/>
            <pc:sldMk cId="1784540735" sldId="256"/>
            <ac:spMk id="7" creationId="{6F5F8183-A2F0-4347-A38C-1E918FAEDC69}"/>
          </ac:spMkLst>
        </pc:spChg>
        <pc:spChg chg="add mod ord">
          <ac:chgData name="Miroslav Šebo" userId="0c16eab3-f23b-4b28-833f-9ba5f66533c9" providerId="ADAL" clId="{3CF8DCE2-FDE6-456F-B5E7-E007D7E8187A}" dt="2026-10-02T19:00:04.685" v="11"/>
          <ac:spMkLst>
            <pc:docMk/>
            <pc:sldMk cId="1784540735" sldId="256"/>
            <ac:spMk id="8" creationId="{DED9D235-BA4E-4253-BCCC-77F58787561D}"/>
          </ac:spMkLst>
        </pc:spChg>
      </pc:sldChg>
      <pc:sldChg chg="addSp modSp mod">
        <pc:chgData name="Miroslav Šebo" userId="0c16eab3-f23b-4b28-833f-9ba5f66533c9" providerId="ADAL" clId="{3CF8DCE2-FDE6-456F-B5E7-E007D7E8187A}" dt="2026-10-02T19:00:04.687" v="27"/>
        <pc:sldMkLst>
          <pc:docMk/>
          <pc:sldMk cId="1100008250" sldId="471"/>
        </pc:sldMkLst>
        <pc:spChg chg="add mod ord">
          <ac:chgData name="Miroslav Šebo" userId="0c16eab3-f23b-4b28-833f-9ba5f66533c9" providerId="ADAL" clId="{3CF8DCE2-FDE6-456F-B5E7-E007D7E8187A}" dt="2026-10-02T19:00:04.685" v="15"/>
          <ac:spMkLst>
            <pc:docMk/>
            <pc:sldMk cId="1100008250" sldId="471"/>
            <ac:spMk id="6" creationId="{16ECE663-CDC6-4935-9553-D7FFD10FF066}"/>
          </ac:spMkLst>
        </pc:spChg>
        <pc:spChg chg="add mod ord">
          <ac:chgData name="Miroslav Šebo" userId="0c16eab3-f23b-4b28-833f-9ba5f66533c9" providerId="ADAL" clId="{3CF8DCE2-FDE6-456F-B5E7-E007D7E8187A}" dt="2026-10-02T19:00:04.686" v="19"/>
          <ac:spMkLst>
            <pc:docMk/>
            <pc:sldMk cId="1100008250" sldId="471"/>
            <ac:spMk id="7" creationId="{683DED1F-3E93-4300-B98A-31277C6804D6}"/>
          </ac:spMkLst>
        </pc:spChg>
        <pc:spChg chg="add mod ord">
          <ac:chgData name="Miroslav Šebo" userId="0c16eab3-f23b-4b28-833f-9ba5f66533c9" providerId="ADAL" clId="{3CF8DCE2-FDE6-456F-B5E7-E007D7E8187A}" dt="2026-10-02T19:00:04.686" v="23"/>
          <ac:spMkLst>
            <pc:docMk/>
            <pc:sldMk cId="1100008250" sldId="471"/>
            <ac:spMk id="8" creationId="{B0E7F12D-39F0-415A-8C80-FB0E5F2AFFDD}"/>
          </ac:spMkLst>
        </pc:spChg>
        <pc:spChg chg="add mod ord">
          <ac:chgData name="Miroslav Šebo" userId="0c16eab3-f23b-4b28-833f-9ba5f66533c9" providerId="ADAL" clId="{3CF8DCE2-FDE6-456F-B5E7-E007D7E8187A}" dt="2026-10-02T19:00:04.687" v="27"/>
          <ac:spMkLst>
            <pc:docMk/>
            <pc:sldMk cId="1100008250" sldId="471"/>
            <ac:spMk id="9" creationId="{CB2A9247-39B9-499C-9ED0-279F15D1124E}"/>
          </ac:spMkLst>
        </pc:spChg>
      </pc:sldChg>
      <pc:sldChg chg="addSp modSp mod">
        <pc:chgData name="Miroslav Šebo" userId="0c16eab3-f23b-4b28-833f-9ba5f66533c9" providerId="ADAL" clId="{3CF8DCE2-FDE6-456F-B5E7-E007D7E8187A}" dt="2026-10-02T19:01:07.158" v="103"/>
        <pc:sldMkLst>
          <pc:docMk/>
          <pc:sldMk cId="956235829" sldId="472"/>
        </pc:sldMkLst>
        <pc:spChg chg="add mod ord">
          <ac:chgData name="Miroslav Šebo" userId="0c16eab3-f23b-4b28-833f-9ba5f66533c9" providerId="ADAL" clId="{3CF8DCE2-FDE6-456F-B5E7-E007D7E8187A}" dt="2026-10-02T19:01:07.156" v="91"/>
          <ac:spMkLst>
            <pc:docMk/>
            <pc:sldMk cId="956235829" sldId="472"/>
            <ac:spMk id="7" creationId="{A030B6DE-6616-4345-A9D2-F5FDA309F4C0}"/>
          </ac:spMkLst>
        </pc:spChg>
        <pc:spChg chg="add mod ord">
          <ac:chgData name="Miroslav Šebo" userId="0c16eab3-f23b-4b28-833f-9ba5f66533c9" providerId="ADAL" clId="{3CF8DCE2-FDE6-456F-B5E7-E007D7E8187A}" dt="2026-10-02T19:01:07.156" v="95"/>
          <ac:spMkLst>
            <pc:docMk/>
            <pc:sldMk cId="956235829" sldId="472"/>
            <ac:spMk id="8" creationId="{BD891FC2-E4F0-4E20-8188-37725669540F}"/>
          </ac:spMkLst>
        </pc:spChg>
        <pc:spChg chg="add mod ord">
          <ac:chgData name="Miroslav Šebo" userId="0c16eab3-f23b-4b28-833f-9ba5f66533c9" providerId="ADAL" clId="{3CF8DCE2-FDE6-456F-B5E7-E007D7E8187A}" dt="2026-10-02T19:01:07.157" v="99"/>
          <ac:spMkLst>
            <pc:docMk/>
            <pc:sldMk cId="956235829" sldId="472"/>
            <ac:spMk id="9" creationId="{C5B1C84E-56D0-4DA4-AB5F-FFF622DA4C78}"/>
          </ac:spMkLst>
        </pc:spChg>
        <pc:spChg chg="add mod ord">
          <ac:chgData name="Miroslav Šebo" userId="0c16eab3-f23b-4b28-833f-9ba5f66533c9" providerId="ADAL" clId="{3CF8DCE2-FDE6-456F-B5E7-E007D7E8187A}" dt="2026-10-02T19:01:07.158" v="103"/>
          <ac:spMkLst>
            <pc:docMk/>
            <pc:sldMk cId="956235829" sldId="472"/>
            <ac:spMk id="10" creationId="{A40EE8E0-C7C8-4E78-95F1-2E2134C84688}"/>
          </ac:spMkLst>
        </pc:spChg>
      </pc:sldChg>
      <pc:sldChg chg="addSp modSp mod">
        <pc:chgData name="Miroslav Šebo" userId="0c16eab3-f23b-4b28-833f-9ba5f66533c9" providerId="ADAL" clId="{3CF8DCE2-FDE6-456F-B5E7-E007D7E8187A}" dt="2026-10-02T19:01:07.160" v="119"/>
        <pc:sldMkLst>
          <pc:docMk/>
          <pc:sldMk cId="1421176960" sldId="473"/>
        </pc:sldMkLst>
        <pc:spChg chg="add mod ord">
          <ac:chgData name="Miroslav Šebo" userId="0c16eab3-f23b-4b28-833f-9ba5f66533c9" providerId="ADAL" clId="{3CF8DCE2-FDE6-456F-B5E7-E007D7E8187A}" dt="2026-10-02T19:01:07.158" v="107"/>
          <ac:spMkLst>
            <pc:docMk/>
            <pc:sldMk cId="1421176960" sldId="473"/>
            <ac:spMk id="4" creationId="{04F1DDFF-4E1E-44FE-BFCF-62DBFABC3F6B}"/>
          </ac:spMkLst>
        </pc:spChg>
        <pc:spChg chg="add mod ord">
          <ac:chgData name="Miroslav Šebo" userId="0c16eab3-f23b-4b28-833f-9ba5f66533c9" providerId="ADAL" clId="{3CF8DCE2-FDE6-456F-B5E7-E007D7E8187A}" dt="2026-10-02T19:01:07.159" v="111"/>
          <ac:spMkLst>
            <pc:docMk/>
            <pc:sldMk cId="1421176960" sldId="473"/>
            <ac:spMk id="6" creationId="{E6F13B81-6179-4E60-AFEE-3FB11ACFBFA2}"/>
          </ac:spMkLst>
        </pc:spChg>
        <pc:spChg chg="add mod ord">
          <ac:chgData name="Miroslav Šebo" userId="0c16eab3-f23b-4b28-833f-9ba5f66533c9" providerId="ADAL" clId="{3CF8DCE2-FDE6-456F-B5E7-E007D7E8187A}" dt="2026-10-02T19:01:07.159" v="115"/>
          <ac:spMkLst>
            <pc:docMk/>
            <pc:sldMk cId="1421176960" sldId="473"/>
            <ac:spMk id="8" creationId="{FA0416A5-3423-42B6-B41B-D173C61CD208}"/>
          </ac:spMkLst>
        </pc:spChg>
        <pc:spChg chg="add mod ord">
          <ac:chgData name="Miroslav Šebo" userId="0c16eab3-f23b-4b28-833f-9ba5f66533c9" providerId="ADAL" clId="{3CF8DCE2-FDE6-456F-B5E7-E007D7E8187A}" dt="2026-10-02T19:01:07.160" v="119"/>
          <ac:spMkLst>
            <pc:docMk/>
            <pc:sldMk cId="1421176960" sldId="473"/>
            <ac:spMk id="9" creationId="{03C93F1D-CE4C-449B-A3AB-115C657BB6E1}"/>
          </ac:spMkLst>
        </pc:spChg>
      </pc:sldChg>
      <pc:sldChg chg="addSp modSp mod">
        <pc:chgData name="Miroslav Šebo" userId="0c16eab3-f23b-4b28-833f-9ba5f66533c9" providerId="ADAL" clId="{3CF8DCE2-FDE6-456F-B5E7-E007D7E8187A}" dt="2026-10-02T19:01:07.162" v="135"/>
        <pc:sldMkLst>
          <pc:docMk/>
          <pc:sldMk cId="2763259516" sldId="474"/>
        </pc:sldMkLst>
        <pc:spChg chg="add mod ord">
          <ac:chgData name="Miroslav Šebo" userId="0c16eab3-f23b-4b28-833f-9ba5f66533c9" providerId="ADAL" clId="{3CF8DCE2-FDE6-456F-B5E7-E007D7E8187A}" dt="2026-10-02T19:01:07.160" v="123"/>
          <ac:spMkLst>
            <pc:docMk/>
            <pc:sldMk cId="2763259516" sldId="474"/>
            <ac:spMk id="4" creationId="{7BC57317-373F-49BE-96D3-97D1E1B1AF5D}"/>
          </ac:spMkLst>
        </pc:spChg>
        <pc:spChg chg="add mod ord">
          <ac:chgData name="Miroslav Šebo" userId="0c16eab3-f23b-4b28-833f-9ba5f66533c9" providerId="ADAL" clId="{3CF8DCE2-FDE6-456F-B5E7-E007D7E8187A}" dt="2026-10-02T19:01:07.161" v="127"/>
          <ac:spMkLst>
            <pc:docMk/>
            <pc:sldMk cId="2763259516" sldId="474"/>
            <ac:spMk id="6" creationId="{68C4AD26-7C49-4A80-A075-A7D23BFB0698}"/>
          </ac:spMkLst>
        </pc:spChg>
        <pc:spChg chg="add mod ord">
          <ac:chgData name="Miroslav Šebo" userId="0c16eab3-f23b-4b28-833f-9ba5f66533c9" providerId="ADAL" clId="{3CF8DCE2-FDE6-456F-B5E7-E007D7E8187A}" dt="2026-10-02T19:01:07.161" v="131"/>
          <ac:spMkLst>
            <pc:docMk/>
            <pc:sldMk cId="2763259516" sldId="474"/>
            <ac:spMk id="8" creationId="{7DB138D7-CFEF-4476-802D-1EFDAAF28F6C}"/>
          </ac:spMkLst>
        </pc:spChg>
        <pc:spChg chg="add mod ord">
          <ac:chgData name="Miroslav Šebo" userId="0c16eab3-f23b-4b28-833f-9ba5f66533c9" providerId="ADAL" clId="{3CF8DCE2-FDE6-456F-B5E7-E007D7E8187A}" dt="2026-10-02T19:01:07.162" v="135"/>
          <ac:spMkLst>
            <pc:docMk/>
            <pc:sldMk cId="2763259516" sldId="474"/>
            <ac:spMk id="9" creationId="{96B49F8A-2935-4C3F-9896-735AC4BAA66E}"/>
          </ac:spMkLst>
        </pc:spChg>
      </pc:sldChg>
      <pc:sldChg chg="addSp modSp mod">
        <pc:chgData name="Miroslav Šebo" userId="0c16eab3-f23b-4b28-833f-9ba5f66533c9" providerId="ADAL" clId="{3CF8DCE2-FDE6-456F-B5E7-E007D7E8187A}" dt="2026-10-02T19:01:07.164" v="151"/>
        <pc:sldMkLst>
          <pc:docMk/>
          <pc:sldMk cId="1780335709" sldId="475"/>
        </pc:sldMkLst>
        <pc:spChg chg="add mod ord">
          <ac:chgData name="Miroslav Šebo" userId="0c16eab3-f23b-4b28-833f-9ba5f66533c9" providerId="ADAL" clId="{3CF8DCE2-FDE6-456F-B5E7-E007D7E8187A}" dt="2026-10-02T19:01:07.162" v="139"/>
          <ac:spMkLst>
            <pc:docMk/>
            <pc:sldMk cId="1780335709" sldId="475"/>
            <ac:spMk id="4" creationId="{952283D5-0EA4-4CF1-BF8D-C794BF318DAB}"/>
          </ac:spMkLst>
        </pc:spChg>
        <pc:spChg chg="add mod ord">
          <ac:chgData name="Miroslav Šebo" userId="0c16eab3-f23b-4b28-833f-9ba5f66533c9" providerId="ADAL" clId="{3CF8DCE2-FDE6-456F-B5E7-E007D7E8187A}" dt="2026-10-02T19:01:07.163" v="143"/>
          <ac:spMkLst>
            <pc:docMk/>
            <pc:sldMk cId="1780335709" sldId="475"/>
            <ac:spMk id="6" creationId="{028737B4-C5BD-4557-839F-FC4001BB4498}"/>
          </ac:spMkLst>
        </pc:spChg>
        <pc:spChg chg="add mod ord">
          <ac:chgData name="Miroslav Šebo" userId="0c16eab3-f23b-4b28-833f-9ba5f66533c9" providerId="ADAL" clId="{3CF8DCE2-FDE6-456F-B5E7-E007D7E8187A}" dt="2026-10-02T19:01:07.163" v="147"/>
          <ac:spMkLst>
            <pc:docMk/>
            <pc:sldMk cId="1780335709" sldId="475"/>
            <ac:spMk id="8" creationId="{C0EAA5C1-C0B2-4F6F-BB85-D3217B4C97C0}"/>
          </ac:spMkLst>
        </pc:spChg>
        <pc:spChg chg="add mod ord">
          <ac:chgData name="Miroslav Šebo" userId="0c16eab3-f23b-4b28-833f-9ba5f66533c9" providerId="ADAL" clId="{3CF8DCE2-FDE6-456F-B5E7-E007D7E8187A}" dt="2026-10-02T19:01:07.164" v="151"/>
          <ac:spMkLst>
            <pc:docMk/>
            <pc:sldMk cId="1780335709" sldId="475"/>
            <ac:spMk id="9" creationId="{25EFC044-C137-42D9-B793-B2AE1996D1A7}"/>
          </ac:spMkLst>
        </pc:spChg>
      </pc:sldChg>
      <pc:sldChg chg="addSp modSp mod">
        <pc:chgData name="Miroslav Šebo" userId="0c16eab3-f23b-4b28-833f-9ba5f66533c9" providerId="ADAL" clId="{3CF8DCE2-FDE6-456F-B5E7-E007D7E8187A}" dt="2026-10-02T19:01:07.166" v="167"/>
        <pc:sldMkLst>
          <pc:docMk/>
          <pc:sldMk cId="1038785539" sldId="476"/>
        </pc:sldMkLst>
        <pc:spChg chg="add mod ord">
          <ac:chgData name="Miroslav Šebo" userId="0c16eab3-f23b-4b28-833f-9ba5f66533c9" providerId="ADAL" clId="{3CF8DCE2-FDE6-456F-B5E7-E007D7E8187A}" dt="2026-10-02T19:01:07.164" v="155"/>
          <ac:spMkLst>
            <pc:docMk/>
            <pc:sldMk cId="1038785539" sldId="476"/>
            <ac:spMk id="4" creationId="{169843B6-A1B5-4E6B-AC89-D15BB21C3213}"/>
          </ac:spMkLst>
        </pc:spChg>
        <pc:spChg chg="add mod ord">
          <ac:chgData name="Miroslav Šebo" userId="0c16eab3-f23b-4b28-833f-9ba5f66533c9" providerId="ADAL" clId="{3CF8DCE2-FDE6-456F-B5E7-E007D7E8187A}" dt="2026-10-02T19:01:07.165" v="159"/>
          <ac:spMkLst>
            <pc:docMk/>
            <pc:sldMk cId="1038785539" sldId="476"/>
            <ac:spMk id="6" creationId="{00E57AA1-5D57-45B9-96E2-47BC01A93AA0}"/>
          </ac:spMkLst>
        </pc:spChg>
        <pc:spChg chg="add mod ord">
          <ac:chgData name="Miroslav Šebo" userId="0c16eab3-f23b-4b28-833f-9ba5f66533c9" providerId="ADAL" clId="{3CF8DCE2-FDE6-456F-B5E7-E007D7E8187A}" dt="2026-10-02T19:01:07.165" v="163"/>
          <ac:spMkLst>
            <pc:docMk/>
            <pc:sldMk cId="1038785539" sldId="476"/>
            <ac:spMk id="8" creationId="{B2CA2AF7-5EC6-49D7-A05C-86B614EF4D13}"/>
          </ac:spMkLst>
        </pc:spChg>
        <pc:spChg chg="add mod ord">
          <ac:chgData name="Miroslav Šebo" userId="0c16eab3-f23b-4b28-833f-9ba5f66533c9" providerId="ADAL" clId="{3CF8DCE2-FDE6-456F-B5E7-E007D7E8187A}" dt="2026-10-02T19:01:07.166" v="167"/>
          <ac:spMkLst>
            <pc:docMk/>
            <pc:sldMk cId="1038785539" sldId="476"/>
            <ac:spMk id="9" creationId="{67F44C36-8D76-494D-8DD4-B25661AD62E3}"/>
          </ac:spMkLst>
        </pc:spChg>
      </pc:sldChg>
      <pc:sldChg chg="addSp modSp mod modNotesTx">
        <pc:chgData name="Miroslav Šebo" userId="0c16eab3-f23b-4b28-833f-9ba5f66533c9" providerId="ADAL" clId="{3CF8DCE2-FDE6-456F-B5E7-E007D7E8187A}" dt="2026-10-04T19:25:34.939" v="1360" actId="20577"/>
        <pc:sldMkLst>
          <pc:docMk/>
          <pc:sldMk cId="2498126302" sldId="477"/>
        </pc:sldMkLst>
        <pc:spChg chg="add mod ord">
          <ac:chgData name="Miroslav Šebo" userId="0c16eab3-f23b-4b28-833f-9ba5f66533c9" providerId="ADAL" clId="{3CF8DCE2-FDE6-456F-B5E7-E007D7E8187A}" dt="2026-10-02T19:01:07.166" v="171"/>
          <ac:spMkLst>
            <pc:docMk/>
            <pc:sldMk cId="2498126302" sldId="477"/>
            <ac:spMk id="4" creationId="{2F595B70-A5E5-4C9E-B2E3-187D7DB09388}"/>
          </ac:spMkLst>
        </pc:spChg>
        <pc:spChg chg="mod">
          <ac:chgData name="Miroslav Šebo" userId="0c16eab3-f23b-4b28-833f-9ba5f66533c9" providerId="ADAL" clId="{3CF8DCE2-FDE6-456F-B5E7-E007D7E8187A}" dt="2026-10-04T19:25:17.300" v="1342" actId="20577"/>
          <ac:spMkLst>
            <pc:docMk/>
            <pc:sldMk cId="2498126302" sldId="477"/>
            <ac:spMk id="5" creationId="{56C4F709-43BF-4E2B-B66D-DDD69CAB0DBC}"/>
          </ac:spMkLst>
        </pc:spChg>
        <pc:spChg chg="add mod ord">
          <ac:chgData name="Miroslav Šebo" userId="0c16eab3-f23b-4b28-833f-9ba5f66533c9" providerId="ADAL" clId="{3CF8DCE2-FDE6-456F-B5E7-E007D7E8187A}" dt="2026-10-02T19:01:07.167" v="175"/>
          <ac:spMkLst>
            <pc:docMk/>
            <pc:sldMk cId="2498126302" sldId="477"/>
            <ac:spMk id="6" creationId="{85354F42-7C31-4055-9A54-4F6AD3B950CE}"/>
          </ac:spMkLst>
        </pc:spChg>
        <pc:spChg chg="add mod ord">
          <ac:chgData name="Miroslav Šebo" userId="0c16eab3-f23b-4b28-833f-9ba5f66533c9" providerId="ADAL" clId="{3CF8DCE2-FDE6-456F-B5E7-E007D7E8187A}" dt="2026-10-02T19:01:07.167" v="179"/>
          <ac:spMkLst>
            <pc:docMk/>
            <pc:sldMk cId="2498126302" sldId="477"/>
            <ac:spMk id="8" creationId="{B63756E5-0C68-435B-A8F8-D2EF1296DBD4}"/>
          </ac:spMkLst>
        </pc:spChg>
        <pc:spChg chg="add mod ord">
          <ac:chgData name="Miroslav Šebo" userId="0c16eab3-f23b-4b28-833f-9ba5f66533c9" providerId="ADAL" clId="{3CF8DCE2-FDE6-456F-B5E7-E007D7E8187A}" dt="2026-10-02T19:01:07.168" v="183"/>
          <ac:spMkLst>
            <pc:docMk/>
            <pc:sldMk cId="2498126302" sldId="477"/>
            <ac:spMk id="9" creationId="{4949A0F5-D00C-49CC-9C65-8CEE85480BA6}"/>
          </ac:spMkLst>
        </pc:spChg>
      </pc:sldChg>
      <pc:sldChg chg="addSp modSp mod">
        <pc:chgData name="Miroslav Šebo" userId="0c16eab3-f23b-4b28-833f-9ba5f66533c9" providerId="ADAL" clId="{3CF8DCE2-FDE6-456F-B5E7-E007D7E8187A}" dt="2026-10-02T19:01:07.170" v="199"/>
        <pc:sldMkLst>
          <pc:docMk/>
          <pc:sldMk cId="1045763570" sldId="478"/>
        </pc:sldMkLst>
        <pc:spChg chg="add mod ord">
          <ac:chgData name="Miroslav Šebo" userId="0c16eab3-f23b-4b28-833f-9ba5f66533c9" providerId="ADAL" clId="{3CF8DCE2-FDE6-456F-B5E7-E007D7E8187A}" dt="2026-10-02T19:01:07.168" v="187"/>
          <ac:spMkLst>
            <pc:docMk/>
            <pc:sldMk cId="1045763570" sldId="478"/>
            <ac:spMk id="4" creationId="{D60E7F40-EA80-4B3A-864F-8CE2AB9C4DA7}"/>
          </ac:spMkLst>
        </pc:spChg>
        <pc:spChg chg="add mod ord">
          <ac:chgData name="Miroslav Šebo" userId="0c16eab3-f23b-4b28-833f-9ba5f66533c9" providerId="ADAL" clId="{3CF8DCE2-FDE6-456F-B5E7-E007D7E8187A}" dt="2026-10-02T19:01:07.168" v="191"/>
          <ac:spMkLst>
            <pc:docMk/>
            <pc:sldMk cId="1045763570" sldId="478"/>
            <ac:spMk id="6" creationId="{BC30193B-B0EC-4102-B87C-5A3B6721BA04}"/>
          </ac:spMkLst>
        </pc:spChg>
        <pc:spChg chg="add mod ord">
          <ac:chgData name="Miroslav Šebo" userId="0c16eab3-f23b-4b28-833f-9ba5f66533c9" providerId="ADAL" clId="{3CF8DCE2-FDE6-456F-B5E7-E007D7E8187A}" dt="2026-10-02T19:01:07.168" v="195"/>
          <ac:spMkLst>
            <pc:docMk/>
            <pc:sldMk cId="1045763570" sldId="478"/>
            <ac:spMk id="8" creationId="{E4DC6A23-37B2-40EA-BFEA-22F7EF886B47}"/>
          </ac:spMkLst>
        </pc:spChg>
        <pc:spChg chg="add mod ord">
          <ac:chgData name="Miroslav Šebo" userId="0c16eab3-f23b-4b28-833f-9ba5f66533c9" providerId="ADAL" clId="{3CF8DCE2-FDE6-456F-B5E7-E007D7E8187A}" dt="2026-10-02T19:01:07.170" v="199"/>
          <ac:spMkLst>
            <pc:docMk/>
            <pc:sldMk cId="1045763570" sldId="478"/>
            <ac:spMk id="9" creationId="{D107DAFA-0296-41BD-B8EB-5777433E7911}"/>
          </ac:spMkLst>
        </pc:spChg>
      </pc:sldChg>
      <pc:sldChg chg="addSp modSp mod">
        <pc:chgData name="Miroslav Šebo" userId="0c16eab3-f23b-4b28-833f-9ba5f66533c9" providerId="ADAL" clId="{3CF8DCE2-FDE6-456F-B5E7-E007D7E8187A}" dt="2026-10-02T19:01:07.172" v="215"/>
        <pc:sldMkLst>
          <pc:docMk/>
          <pc:sldMk cId="1833581748" sldId="479"/>
        </pc:sldMkLst>
        <pc:spChg chg="add mod ord">
          <ac:chgData name="Miroslav Šebo" userId="0c16eab3-f23b-4b28-833f-9ba5f66533c9" providerId="ADAL" clId="{3CF8DCE2-FDE6-456F-B5E7-E007D7E8187A}" dt="2026-10-02T19:01:07.170" v="203"/>
          <ac:spMkLst>
            <pc:docMk/>
            <pc:sldMk cId="1833581748" sldId="479"/>
            <ac:spMk id="4" creationId="{6EF5D454-D20D-4B40-B62A-29FC683A643E}"/>
          </ac:spMkLst>
        </pc:spChg>
        <pc:spChg chg="add mod ord">
          <ac:chgData name="Miroslav Šebo" userId="0c16eab3-f23b-4b28-833f-9ba5f66533c9" providerId="ADAL" clId="{3CF8DCE2-FDE6-456F-B5E7-E007D7E8187A}" dt="2026-10-02T19:01:07.171" v="207"/>
          <ac:spMkLst>
            <pc:docMk/>
            <pc:sldMk cId="1833581748" sldId="479"/>
            <ac:spMk id="6" creationId="{47AA5EF6-0663-47BC-B328-57A824D8365C}"/>
          </ac:spMkLst>
        </pc:spChg>
        <pc:spChg chg="add mod ord">
          <ac:chgData name="Miroslav Šebo" userId="0c16eab3-f23b-4b28-833f-9ba5f66533c9" providerId="ADAL" clId="{3CF8DCE2-FDE6-456F-B5E7-E007D7E8187A}" dt="2026-10-02T19:01:07.171" v="211"/>
          <ac:spMkLst>
            <pc:docMk/>
            <pc:sldMk cId="1833581748" sldId="479"/>
            <ac:spMk id="8" creationId="{5AAAB8A3-FBFE-4203-B1F0-44F76C61D8F9}"/>
          </ac:spMkLst>
        </pc:spChg>
        <pc:spChg chg="add mod ord">
          <ac:chgData name="Miroslav Šebo" userId="0c16eab3-f23b-4b28-833f-9ba5f66533c9" providerId="ADAL" clId="{3CF8DCE2-FDE6-456F-B5E7-E007D7E8187A}" dt="2026-10-02T19:01:07.172" v="215"/>
          <ac:spMkLst>
            <pc:docMk/>
            <pc:sldMk cId="1833581748" sldId="479"/>
            <ac:spMk id="9" creationId="{F3A1267A-B51C-4C5F-96B9-EE5E14F579CC}"/>
          </ac:spMkLst>
        </pc:spChg>
      </pc:sldChg>
      <pc:sldChg chg="addSp modSp mod">
        <pc:chgData name="Miroslav Šebo" userId="0c16eab3-f23b-4b28-833f-9ba5f66533c9" providerId="ADAL" clId="{3CF8DCE2-FDE6-456F-B5E7-E007D7E8187A}" dt="2026-10-02T19:01:07.184" v="231"/>
        <pc:sldMkLst>
          <pc:docMk/>
          <pc:sldMk cId="2393349220" sldId="480"/>
        </pc:sldMkLst>
        <pc:spChg chg="add mod ord">
          <ac:chgData name="Miroslav Šebo" userId="0c16eab3-f23b-4b28-833f-9ba5f66533c9" providerId="ADAL" clId="{3CF8DCE2-FDE6-456F-B5E7-E007D7E8187A}" dt="2026-10-02T19:01:07.182" v="219"/>
          <ac:spMkLst>
            <pc:docMk/>
            <pc:sldMk cId="2393349220" sldId="480"/>
            <ac:spMk id="4" creationId="{8A6DE8B6-0B36-43EC-A401-D4F4F3185413}"/>
          </ac:spMkLst>
        </pc:spChg>
        <pc:spChg chg="add mod ord">
          <ac:chgData name="Miroslav Šebo" userId="0c16eab3-f23b-4b28-833f-9ba5f66533c9" providerId="ADAL" clId="{3CF8DCE2-FDE6-456F-B5E7-E007D7E8187A}" dt="2026-10-02T19:01:07.183" v="223"/>
          <ac:spMkLst>
            <pc:docMk/>
            <pc:sldMk cId="2393349220" sldId="480"/>
            <ac:spMk id="6" creationId="{C887117C-0D5D-49BC-BCD6-9C89F90605CD}"/>
          </ac:spMkLst>
        </pc:spChg>
        <pc:spChg chg="add mod ord">
          <ac:chgData name="Miroslav Šebo" userId="0c16eab3-f23b-4b28-833f-9ba5f66533c9" providerId="ADAL" clId="{3CF8DCE2-FDE6-456F-B5E7-E007D7E8187A}" dt="2026-10-02T19:01:07.184" v="227"/>
          <ac:spMkLst>
            <pc:docMk/>
            <pc:sldMk cId="2393349220" sldId="480"/>
            <ac:spMk id="8" creationId="{392543BC-7237-4F22-8AAA-B4BD0EFC2992}"/>
          </ac:spMkLst>
        </pc:spChg>
        <pc:spChg chg="add mod ord">
          <ac:chgData name="Miroslav Šebo" userId="0c16eab3-f23b-4b28-833f-9ba5f66533c9" providerId="ADAL" clId="{3CF8DCE2-FDE6-456F-B5E7-E007D7E8187A}" dt="2026-10-02T19:01:07.184" v="231"/>
          <ac:spMkLst>
            <pc:docMk/>
            <pc:sldMk cId="2393349220" sldId="480"/>
            <ac:spMk id="9" creationId="{F9D6F87D-2590-45B3-8527-AD80BE8E5813}"/>
          </ac:spMkLst>
        </pc:spChg>
      </pc:sldChg>
      <pc:sldChg chg="addSp modSp mod">
        <pc:chgData name="Miroslav Šebo" userId="0c16eab3-f23b-4b28-833f-9ba5f66533c9" providerId="ADAL" clId="{3CF8DCE2-FDE6-456F-B5E7-E007D7E8187A}" dt="2026-10-02T19:01:07.186" v="247"/>
        <pc:sldMkLst>
          <pc:docMk/>
          <pc:sldMk cId="1078911645" sldId="481"/>
        </pc:sldMkLst>
        <pc:spChg chg="add mod ord">
          <ac:chgData name="Miroslav Šebo" userId="0c16eab3-f23b-4b28-833f-9ba5f66533c9" providerId="ADAL" clId="{3CF8DCE2-FDE6-456F-B5E7-E007D7E8187A}" dt="2026-10-02T19:01:07.185" v="235"/>
          <ac:spMkLst>
            <pc:docMk/>
            <pc:sldMk cId="1078911645" sldId="481"/>
            <ac:spMk id="4" creationId="{8E9AAB6F-1CC4-4050-B058-F84BF805789B}"/>
          </ac:spMkLst>
        </pc:spChg>
        <pc:spChg chg="add mod ord">
          <ac:chgData name="Miroslav Šebo" userId="0c16eab3-f23b-4b28-833f-9ba5f66533c9" providerId="ADAL" clId="{3CF8DCE2-FDE6-456F-B5E7-E007D7E8187A}" dt="2026-10-02T19:01:07.185" v="239"/>
          <ac:spMkLst>
            <pc:docMk/>
            <pc:sldMk cId="1078911645" sldId="481"/>
            <ac:spMk id="6" creationId="{DE344CD0-FADE-4DFD-B066-2ABBF78EBA92}"/>
          </ac:spMkLst>
        </pc:spChg>
        <pc:spChg chg="add mod ord">
          <ac:chgData name="Miroslav Šebo" userId="0c16eab3-f23b-4b28-833f-9ba5f66533c9" providerId="ADAL" clId="{3CF8DCE2-FDE6-456F-B5E7-E007D7E8187A}" dt="2026-10-02T19:01:07.186" v="243"/>
          <ac:spMkLst>
            <pc:docMk/>
            <pc:sldMk cId="1078911645" sldId="481"/>
            <ac:spMk id="8" creationId="{4E637502-5384-4DC8-8823-985C1AF717EE}"/>
          </ac:spMkLst>
        </pc:spChg>
        <pc:spChg chg="add mod ord">
          <ac:chgData name="Miroslav Šebo" userId="0c16eab3-f23b-4b28-833f-9ba5f66533c9" providerId="ADAL" clId="{3CF8DCE2-FDE6-456F-B5E7-E007D7E8187A}" dt="2026-10-02T19:01:07.186" v="247"/>
          <ac:spMkLst>
            <pc:docMk/>
            <pc:sldMk cId="1078911645" sldId="481"/>
            <ac:spMk id="9" creationId="{EEE43E62-5F59-4CDC-8DC5-3A4A1C0974CD}"/>
          </ac:spMkLst>
        </pc:spChg>
      </pc:sldChg>
      <pc:sldChg chg="addSp modSp mod">
        <pc:chgData name="Miroslav Šebo" userId="0c16eab3-f23b-4b28-833f-9ba5f66533c9" providerId="ADAL" clId="{3CF8DCE2-FDE6-456F-B5E7-E007D7E8187A}" dt="2026-10-02T19:01:07.188" v="263"/>
        <pc:sldMkLst>
          <pc:docMk/>
          <pc:sldMk cId="3942862470" sldId="482"/>
        </pc:sldMkLst>
        <pc:spChg chg="add mod ord">
          <ac:chgData name="Miroslav Šebo" userId="0c16eab3-f23b-4b28-833f-9ba5f66533c9" providerId="ADAL" clId="{3CF8DCE2-FDE6-456F-B5E7-E007D7E8187A}" dt="2026-10-02T19:01:07.187" v="251"/>
          <ac:spMkLst>
            <pc:docMk/>
            <pc:sldMk cId="3942862470" sldId="482"/>
            <ac:spMk id="4" creationId="{3F3D9B4A-BE3B-4276-9D4F-31CE868E72A1}"/>
          </ac:spMkLst>
        </pc:spChg>
        <pc:spChg chg="add mod ord">
          <ac:chgData name="Miroslav Šebo" userId="0c16eab3-f23b-4b28-833f-9ba5f66533c9" providerId="ADAL" clId="{3CF8DCE2-FDE6-456F-B5E7-E007D7E8187A}" dt="2026-10-02T19:01:07.187" v="255"/>
          <ac:spMkLst>
            <pc:docMk/>
            <pc:sldMk cId="3942862470" sldId="482"/>
            <ac:spMk id="6" creationId="{D54C7015-636A-4941-91C2-85F1D1477527}"/>
          </ac:spMkLst>
        </pc:spChg>
        <pc:spChg chg="add mod ord">
          <ac:chgData name="Miroslav Šebo" userId="0c16eab3-f23b-4b28-833f-9ba5f66533c9" providerId="ADAL" clId="{3CF8DCE2-FDE6-456F-B5E7-E007D7E8187A}" dt="2026-10-02T19:01:07.188" v="259"/>
          <ac:spMkLst>
            <pc:docMk/>
            <pc:sldMk cId="3942862470" sldId="482"/>
            <ac:spMk id="8" creationId="{AACAFF34-2196-4150-AFEC-EC3A9B37F1EB}"/>
          </ac:spMkLst>
        </pc:spChg>
        <pc:spChg chg="add mod ord">
          <ac:chgData name="Miroslav Šebo" userId="0c16eab3-f23b-4b28-833f-9ba5f66533c9" providerId="ADAL" clId="{3CF8DCE2-FDE6-456F-B5E7-E007D7E8187A}" dt="2026-10-02T19:01:07.188" v="263"/>
          <ac:spMkLst>
            <pc:docMk/>
            <pc:sldMk cId="3942862470" sldId="482"/>
            <ac:spMk id="9" creationId="{6DB6C583-8993-45DC-AF2A-25F48D75C4EA}"/>
          </ac:spMkLst>
        </pc:spChg>
      </pc:sldChg>
      <pc:sldChg chg="addSp modSp mod">
        <pc:chgData name="Miroslav Šebo" userId="0c16eab3-f23b-4b28-833f-9ba5f66533c9" providerId="ADAL" clId="{3CF8DCE2-FDE6-456F-B5E7-E007D7E8187A}" dt="2026-10-02T19:01:07.190" v="279"/>
        <pc:sldMkLst>
          <pc:docMk/>
          <pc:sldMk cId="290598436" sldId="483"/>
        </pc:sldMkLst>
        <pc:spChg chg="add mod ord">
          <ac:chgData name="Miroslav Šebo" userId="0c16eab3-f23b-4b28-833f-9ba5f66533c9" providerId="ADAL" clId="{3CF8DCE2-FDE6-456F-B5E7-E007D7E8187A}" dt="2026-10-02T19:01:07.189" v="267"/>
          <ac:spMkLst>
            <pc:docMk/>
            <pc:sldMk cId="290598436" sldId="483"/>
            <ac:spMk id="4" creationId="{2420882D-97C0-489E-B739-00BE46195B61}"/>
          </ac:spMkLst>
        </pc:spChg>
        <pc:spChg chg="add mod ord">
          <ac:chgData name="Miroslav Šebo" userId="0c16eab3-f23b-4b28-833f-9ba5f66533c9" providerId="ADAL" clId="{3CF8DCE2-FDE6-456F-B5E7-E007D7E8187A}" dt="2026-10-02T19:01:07.189" v="271"/>
          <ac:spMkLst>
            <pc:docMk/>
            <pc:sldMk cId="290598436" sldId="483"/>
            <ac:spMk id="6" creationId="{5F1D70F2-743F-4EA6-8A69-795E13A6359D}"/>
          </ac:spMkLst>
        </pc:spChg>
        <pc:spChg chg="add mod ord">
          <ac:chgData name="Miroslav Šebo" userId="0c16eab3-f23b-4b28-833f-9ba5f66533c9" providerId="ADAL" clId="{3CF8DCE2-FDE6-456F-B5E7-E007D7E8187A}" dt="2026-10-02T19:01:07.190" v="275"/>
          <ac:spMkLst>
            <pc:docMk/>
            <pc:sldMk cId="290598436" sldId="483"/>
            <ac:spMk id="8" creationId="{9E2E622D-12AC-4D9B-9E39-4248B32814B9}"/>
          </ac:spMkLst>
        </pc:spChg>
        <pc:spChg chg="add mod ord">
          <ac:chgData name="Miroslav Šebo" userId="0c16eab3-f23b-4b28-833f-9ba5f66533c9" providerId="ADAL" clId="{3CF8DCE2-FDE6-456F-B5E7-E007D7E8187A}" dt="2026-10-02T19:01:07.190" v="279"/>
          <ac:spMkLst>
            <pc:docMk/>
            <pc:sldMk cId="290598436" sldId="483"/>
            <ac:spMk id="9" creationId="{8FB63705-B0EF-43AB-9C44-0312B3F0AF93}"/>
          </ac:spMkLst>
        </pc:spChg>
      </pc:sldChg>
      <pc:sldChg chg="addSp modSp mod">
        <pc:chgData name="Miroslav Šebo" userId="0c16eab3-f23b-4b28-833f-9ba5f66533c9" providerId="ADAL" clId="{3CF8DCE2-FDE6-456F-B5E7-E007D7E8187A}" dt="2026-10-02T19:01:07.192" v="295"/>
        <pc:sldMkLst>
          <pc:docMk/>
          <pc:sldMk cId="2023498682" sldId="484"/>
        </pc:sldMkLst>
        <pc:spChg chg="add mod ord">
          <ac:chgData name="Miroslav Šebo" userId="0c16eab3-f23b-4b28-833f-9ba5f66533c9" providerId="ADAL" clId="{3CF8DCE2-FDE6-456F-B5E7-E007D7E8187A}" dt="2026-10-02T19:01:07.191" v="283"/>
          <ac:spMkLst>
            <pc:docMk/>
            <pc:sldMk cId="2023498682" sldId="484"/>
            <ac:spMk id="7" creationId="{41107A30-646D-4962-B5FA-BA16D75912DF}"/>
          </ac:spMkLst>
        </pc:spChg>
        <pc:spChg chg="add mod ord">
          <ac:chgData name="Miroslav Šebo" userId="0c16eab3-f23b-4b28-833f-9ba5f66533c9" providerId="ADAL" clId="{3CF8DCE2-FDE6-456F-B5E7-E007D7E8187A}" dt="2026-10-02T19:01:07.191" v="287"/>
          <ac:spMkLst>
            <pc:docMk/>
            <pc:sldMk cId="2023498682" sldId="484"/>
            <ac:spMk id="8" creationId="{8028ED8A-4262-4C80-82FA-E492AE0B3CAB}"/>
          </ac:spMkLst>
        </pc:spChg>
        <pc:spChg chg="add mod ord">
          <ac:chgData name="Miroslav Šebo" userId="0c16eab3-f23b-4b28-833f-9ba5f66533c9" providerId="ADAL" clId="{3CF8DCE2-FDE6-456F-B5E7-E007D7E8187A}" dt="2026-10-02T19:01:07.192" v="291"/>
          <ac:spMkLst>
            <pc:docMk/>
            <pc:sldMk cId="2023498682" sldId="484"/>
            <ac:spMk id="9" creationId="{D211F011-D8D3-4EA2-B1E0-16870D104BEC}"/>
          </ac:spMkLst>
        </pc:spChg>
        <pc:spChg chg="add mod ord">
          <ac:chgData name="Miroslav Šebo" userId="0c16eab3-f23b-4b28-833f-9ba5f66533c9" providerId="ADAL" clId="{3CF8DCE2-FDE6-456F-B5E7-E007D7E8187A}" dt="2026-10-02T19:01:07.192" v="295"/>
          <ac:spMkLst>
            <pc:docMk/>
            <pc:sldMk cId="2023498682" sldId="484"/>
            <ac:spMk id="10" creationId="{776BAD00-401A-40BA-9975-BEC757FBEFE3}"/>
          </ac:spMkLst>
        </pc:spChg>
      </pc:sldChg>
      <pc:sldChg chg="addSp modSp mod">
        <pc:chgData name="Miroslav Šebo" userId="0c16eab3-f23b-4b28-833f-9ba5f66533c9" providerId="ADAL" clId="{3CF8DCE2-FDE6-456F-B5E7-E007D7E8187A}" dt="2026-10-02T19:01:07.194" v="311"/>
        <pc:sldMkLst>
          <pc:docMk/>
          <pc:sldMk cId="3987032849" sldId="485"/>
        </pc:sldMkLst>
        <pc:spChg chg="add mod ord">
          <ac:chgData name="Miroslav Šebo" userId="0c16eab3-f23b-4b28-833f-9ba5f66533c9" providerId="ADAL" clId="{3CF8DCE2-FDE6-456F-B5E7-E007D7E8187A}" dt="2026-10-02T19:01:07.193" v="299"/>
          <ac:spMkLst>
            <pc:docMk/>
            <pc:sldMk cId="3987032849" sldId="485"/>
            <ac:spMk id="7" creationId="{BAB4DEEA-DAA3-4716-BD54-D95DAB7FFE6E}"/>
          </ac:spMkLst>
        </pc:spChg>
        <pc:spChg chg="add mod ord">
          <ac:chgData name="Miroslav Šebo" userId="0c16eab3-f23b-4b28-833f-9ba5f66533c9" providerId="ADAL" clId="{3CF8DCE2-FDE6-456F-B5E7-E007D7E8187A}" dt="2026-10-02T19:01:07.193" v="303"/>
          <ac:spMkLst>
            <pc:docMk/>
            <pc:sldMk cId="3987032849" sldId="485"/>
            <ac:spMk id="8" creationId="{593D0FF3-DD6D-4C58-A1B0-64D5FFD456D7}"/>
          </ac:spMkLst>
        </pc:spChg>
        <pc:spChg chg="add mod ord">
          <ac:chgData name="Miroslav Šebo" userId="0c16eab3-f23b-4b28-833f-9ba5f66533c9" providerId="ADAL" clId="{3CF8DCE2-FDE6-456F-B5E7-E007D7E8187A}" dt="2026-10-02T19:01:07.194" v="307"/>
          <ac:spMkLst>
            <pc:docMk/>
            <pc:sldMk cId="3987032849" sldId="485"/>
            <ac:spMk id="9" creationId="{D4E8D87C-2661-4155-AC85-5C5CEB30D5F8}"/>
          </ac:spMkLst>
        </pc:spChg>
        <pc:spChg chg="add mod ord">
          <ac:chgData name="Miroslav Šebo" userId="0c16eab3-f23b-4b28-833f-9ba5f66533c9" providerId="ADAL" clId="{3CF8DCE2-FDE6-456F-B5E7-E007D7E8187A}" dt="2026-10-02T19:01:07.194" v="311"/>
          <ac:spMkLst>
            <pc:docMk/>
            <pc:sldMk cId="3987032849" sldId="485"/>
            <ac:spMk id="10" creationId="{29D426C9-4886-4AE0-9C12-FED59ABF371D}"/>
          </ac:spMkLst>
        </pc:spChg>
      </pc:sldChg>
      <pc:sldChg chg="addSp modSp mod">
        <pc:chgData name="Miroslav Šebo" userId="0c16eab3-f23b-4b28-833f-9ba5f66533c9" providerId="ADAL" clId="{3CF8DCE2-FDE6-456F-B5E7-E007D7E8187A}" dt="2026-10-02T19:00:04.689" v="43"/>
        <pc:sldMkLst>
          <pc:docMk/>
          <pc:sldMk cId="778194325" sldId="486"/>
        </pc:sldMkLst>
        <pc:spChg chg="add mod ord">
          <ac:chgData name="Miroslav Šebo" userId="0c16eab3-f23b-4b28-833f-9ba5f66533c9" providerId="ADAL" clId="{3CF8DCE2-FDE6-456F-B5E7-E007D7E8187A}" dt="2026-10-02T19:00:04.687" v="31"/>
          <ac:spMkLst>
            <pc:docMk/>
            <pc:sldMk cId="778194325" sldId="486"/>
            <ac:spMk id="4" creationId="{3F5C843C-AE9E-4A3B-9709-A68EF0D8FBD3}"/>
          </ac:spMkLst>
        </pc:spChg>
        <pc:spChg chg="add mod ord">
          <ac:chgData name="Miroslav Šebo" userId="0c16eab3-f23b-4b28-833f-9ba5f66533c9" providerId="ADAL" clId="{3CF8DCE2-FDE6-456F-B5E7-E007D7E8187A}" dt="2026-10-02T19:00:04.688" v="35"/>
          <ac:spMkLst>
            <pc:docMk/>
            <pc:sldMk cId="778194325" sldId="486"/>
            <ac:spMk id="6" creationId="{BBC43DB9-4C2A-4538-9C66-02381AC0D18F}"/>
          </ac:spMkLst>
        </pc:spChg>
        <pc:spChg chg="add mod ord">
          <ac:chgData name="Miroslav Šebo" userId="0c16eab3-f23b-4b28-833f-9ba5f66533c9" providerId="ADAL" clId="{3CF8DCE2-FDE6-456F-B5E7-E007D7E8187A}" dt="2026-10-02T19:00:04.689" v="39"/>
          <ac:spMkLst>
            <pc:docMk/>
            <pc:sldMk cId="778194325" sldId="486"/>
            <ac:spMk id="8" creationId="{39F976EB-949C-461E-9593-20E2A4635F26}"/>
          </ac:spMkLst>
        </pc:spChg>
        <pc:spChg chg="add mod ord">
          <ac:chgData name="Miroslav Šebo" userId="0c16eab3-f23b-4b28-833f-9ba5f66533c9" providerId="ADAL" clId="{3CF8DCE2-FDE6-456F-B5E7-E007D7E8187A}" dt="2026-10-02T19:00:04.689" v="43"/>
          <ac:spMkLst>
            <pc:docMk/>
            <pc:sldMk cId="778194325" sldId="486"/>
            <ac:spMk id="9" creationId="{A998C64F-59C8-490F-BE10-15D02026373E}"/>
          </ac:spMkLst>
        </pc:spChg>
      </pc:sldChg>
      <pc:sldChg chg="addSp modSp mod">
        <pc:chgData name="Miroslav Šebo" userId="0c16eab3-f23b-4b28-833f-9ba5f66533c9" providerId="ADAL" clId="{3CF8DCE2-FDE6-456F-B5E7-E007D7E8187A}" dt="2026-10-02T19:04:45.069" v="1333" actId="20577"/>
        <pc:sldMkLst>
          <pc:docMk/>
          <pc:sldMk cId="2119053567" sldId="487"/>
        </pc:sldMkLst>
        <pc:spChg chg="add mod ord">
          <ac:chgData name="Miroslav Šebo" userId="0c16eab3-f23b-4b28-833f-9ba5f66533c9" providerId="ADAL" clId="{3CF8DCE2-FDE6-456F-B5E7-E007D7E8187A}" dt="2026-10-02T19:00:04.690" v="47"/>
          <ac:spMkLst>
            <pc:docMk/>
            <pc:sldMk cId="2119053567" sldId="487"/>
            <ac:spMk id="2" creationId="{78D52A89-959E-46DF-8DBE-FB001193BD95}"/>
          </ac:spMkLst>
        </pc:spChg>
        <pc:spChg chg="add mod ord">
          <ac:chgData name="Miroslav Šebo" userId="0c16eab3-f23b-4b28-833f-9ba5f66533c9" providerId="ADAL" clId="{3CF8DCE2-FDE6-456F-B5E7-E007D7E8187A}" dt="2026-10-02T19:00:04.690" v="51"/>
          <ac:spMkLst>
            <pc:docMk/>
            <pc:sldMk cId="2119053567" sldId="487"/>
            <ac:spMk id="4" creationId="{8BE72D98-AF35-4BAC-8F38-842D97F6BA85}"/>
          </ac:spMkLst>
        </pc:spChg>
        <pc:spChg chg="add mod ord">
          <ac:chgData name="Miroslav Šebo" userId="0c16eab3-f23b-4b28-833f-9ba5f66533c9" providerId="ADAL" clId="{3CF8DCE2-FDE6-456F-B5E7-E007D7E8187A}" dt="2026-10-02T19:00:04.691" v="55"/>
          <ac:spMkLst>
            <pc:docMk/>
            <pc:sldMk cId="2119053567" sldId="487"/>
            <ac:spMk id="5" creationId="{B4276C61-7B31-492F-AF97-B883BFFC3C4A}"/>
          </ac:spMkLst>
        </pc:spChg>
        <pc:spChg chg="mod">
          <ac:chgData name="Miroslav Šebo" userId="0c16eab3-f23b-4b28-833f-9ba5f66533c9" providerId="ADAL" clId="{3CF8DCE2-FDE6-456F-B5E7-E007D7E8187A}" dt="2026-10-02T19:04:45.069" v="1333" actId="20577"/>
          <ac:spMkLst>
            <pc:docMk/>
            <pc:sldMk cId="2119053567" sldId="487"/>
            <ac:spMk id="7" creationId="{55186D62-568D-49BD-7B7D-381BB7B425F3}"/>
          </ac:spMkLst>
        </pc:spChg>
      </pc:sldChg>
      <pc:sldChg chg="addSp modSp mod">
        <pc:chgData name="Miroslav Šebo" userId="0c16eab3-f23b-4b28-833f-9ba5f66533c9" providerId="ADAL" clId="{3CF8DCE2-FDE6-456F-B5E7-E007D7E8187A}" dt="2026-10-02T19:04:52.052" v="1334"/>
        <pc:sldMkLst>
          <pc:docMk/>
          <pc:sldMk cId="3717109661" sldId="488"/>
        </pc:sldMkLst>
        <pc:spChg chg="add mod ord">
          <ac:chgData name="Miroslav Šebo" userId="0c16eab3-f23b-4b28-833f-9ba5f66533c9" providerId="ADAL" clId="{3CF8DCE2-FDE6-456F-B5E7-E007D7E8187A}" dt="2026-10-02T19:01:07.195" v="315"/>
          <ac:spMkLst>
            <pc:docMk/>
            <pc:sldMk cId="3717109661" sldId="488"/>
            <ac:spMk id="2" creationId="{A45B5414-474E-4130-9D2E-CDFFEFB50B9B}"/>
          </ac:spMkLst>
        </pc:spChg>
        <pc:spChg chg="add mod ord">
          <ac:chgData name="Miroslav Šebo" userId="0c16eab3-f23b-4b28-833f-9ba5f66533c9" providerId="ADAL" clId="{3CF8DCE2-FDE6-456F-B5E7-E007D7E8187A}" dt="2026-10-02T19:01:07.195" v="319"/>
          <ac:spMkLst>
            <pc:docMk/>
            <pc:sldMk cId="3717109661" sldId="488"/>
            <ac:spMk id="4" creationId="{EFDF3710-15B9-4A74-A1FC-F34194522A49}"/>
          </ac:spMkLst>
        </pc:spChg>
        <pc:spChg chg="add mod ord">
          <ac:chgData name="Miroslav Šebo" userId="0c16eab3-f23b-4b28-833f-9ba5f66533c9" providerId="ADAL" clId="{3CF8DCE2-FDE6-456F-B5E7-E007D7E8187A}" dt="2026-10-02T19:01:07.196" v="323"/>
          <ac:spMkLst>
            <pc:docMk/>
            <pc:sldMk cId="3717109661" sldId="488"/>
            <ac:spMk id="5" creationId="{52B93827-52BB-43F8-9A86-73DF685BEBA9}"/>
          </ac:spMkLst>
        </pc:spChg>
        <pc:spChg chg="mod">
          <ac:chgData name="Miroslav Šebo" userId="0c16eab3-f23b-4b28-833f-9ba5f66533c9" providerId="ADAL" clId="{3CF8DCE2-FDE6-456F-B5E7-E007D7E8187A}" dt="2026-10-02T19:04:52.052" v="1334"/>
          <ac:spMkLst>
            <pc:docMk/>
            <pc:sldMk cId="3717109661" sldId="488"/>
            <ac:spMk id="7" creationId="{CA93027A-0C7F-976D-63DC-3F707CF41F88}"/>
          </ac:spMkLst>
        </pc:spChg>
      </pc:sldChg>
      <pc:sldChg chg="addSp modSp mod">
        <pc:chgData name="Miroslav Šebo" userId="0c16eab3-f23b-4b28-833f-9ba5f66533c9" providerId="ADAL" clId="{3CF8DCE2-FDE6-456F-B5E7-E007D7E8187A}" dt="2026-10-02T19:01:07.198" v="339"/>
        <pc:sldMkLst>
          <pc:docMk/>
          <pc:sldMk cId="100282521" sldId="489"/>
        </pc:sldMkLst>
        <pc:spChg chg="add mod ord">
          <ac:chgData name="Miroslav Šebo" userId="0c16eab3-f23b-4b28-833f-9ba5f66533c9" providerId="ADAL" clId="{3CF8DCE2-FDE6-456F-B5E7-E007D7E8187A}" dt="2026-10-02T19:01:07.197" v="327"/>
          <ac:spMkLst>
            <pc:docMk/>
            <pc:sldMk cId="100282521" sldId="489"/>
            <ac:spMk id="4" creationId="{99269674-1EE7-44E4-BA76-FB3EAEAD9991}"/>
          </ac:spMkLst>
        </pc:spChg>
        <pc:spChg chg="add mod ord">
          <ac:chgData name="Miroslav Šebo" userId="0c16eab3-f23b-4b28-833f-9ba5f66533c9" providerId="ADAL" clId="{3CF8DCE2-FDE6-456F-B5E7-E007D7E8187A}" dt="2026-10-02T19:01:07.197" v="331"/>
          <ac:spMkLst>
            <pc:docMk/>
            <pc:sldMk cId="100282521" sldId="489"/>
            <ac:spMk id="6" creationId="{1984BD4D-A2A0-473C-BA1C-C4A1F32825C1}"/>
          </ac:spMkLst>
        </pc:spChg>
        <pc:spChg chg="add mod ord">
          <ac:chgData name="Miroslav Šebo" userId="0c16eab3-f23b-4b28-833f-9ba5f66533c9" providerId="ADAL" clId="{3CF8DCE2-FDE6-456F-B5E7-E007D7E8187A}" dt="2026-10-02T19:01:07.198" v="335"/>
          <ac:spMkLst>
            <pc:docMk/>
            <pc:sldMk cId="100282521" sldId="489"/>
            <ac:spMk id="8" creationId="{305AF5A9-134B-4D4E-83DE-319992701275}"/>
          </ac:spMkLst>
        </pc:spChg>
        <pc:spChg chg="add mod ord">
          <ac:chgData name="Miroslav Šebo" userId="0c16eab3-f23b-4b28-833f-9ba5f66533c9" providerId="ADAL" clId="{3CF8DCE2-FDE6-456F-B5E7-E007D7E8187A}" dt="2026-10-02T19:01:07.198" v="339"/>
          <ac:spMkLst>
            <pc:docMk/>
            <pc:sldMk cId="100282521" sldId="489"/>
            <ac:spMk id="9" creationId="{67D16B14-451F-48FF-81DE-6F1ADF72C2B4}"/>
          </ac:spMkLst>
        </pc:spChg>
      </pc:sldChg>
      <pc:sldChg chg="addSp modSp mod">
        <pc:chgData name="Miroslav Šebo" userId="0c16eab3-f23b-4b28-833f-9ba5f66533c9" providerId="ADAL" clId="{3CF8DCE2-FDE6-456F-B5E7-E007D7E8187A}" dt="2026-10-02T19:01:07.210" v="355"/>
        <pc:sldMkLst>
          <pc:docMk/>
          <pc:sldMk cId="421781630" sldId="490"/>
        </pc:sldMkLst>
        <pc:spChg chg="add mod ord">
          <ac:chgData name="Miroslav Šebo" userId="0c16eab3-f23b-4b28-833f-9ba5f66533c9" providerId="ADAL" clId="{3CF8DCE2-FDE6-456F-B5E7-E007D7E8187A}" dt="2026-10-02T19:01:07.208" v="343"/>
          <ac:spMkLst>
            <pc:docMk/>
            <pc:sldMk cId="421781630" sldId="490"/>
            <ac:spMk id="4" creationId="{05DD039E-0BE7-4B6F-90C1-19EE3E81B9F7}"/>
          </ac:spMkLst>
        </pc:spChg>
        <pc:spChg chg="add mod ord">
          <ac:chgData name="Miroslav Šebo" userId="0c16eab3-f23b-4b28-833f-9ba5f66533c9" providerId="ADAL" clId="{3CF8DCE2-FDE6-456F-B5E7-E007D7E8187A}" dt="2026-10-02T19:01:07.209" v="347"/>
          <ac:spMkLst>
            <pc:docMk/>
            <pc:sldMk cId="421781630" sldId="490"/>
            <ac:spMk id="6" creationId="{4D45B4B0-C0F2-48CE-98EF-76752DA432E5}"/>
          </ac:spMkLst>
        </pc:spChg>
        <pc:spChg chg="add mod ord">
          <ac:chgData name="Miroslav Šebo" userId="0c16eab3-f23b-4b28-833f-9ba5f66533c9" providerId="ADAL" clId="{3CF8DCE2-FDE6-456F-B5E7-E007D7E8187A}" dt="2026-10-02T19:01:07.209" v="351"/>
          <ac:spMkLst>
            <pc:docMk/>
            <pc:sldMk cId="421781630" sldId="490"/>
            <ac:spMk id="8" creationId="{3D50CCAC-3F70-42F4-9E5A-CF2DC177553B}"/>
          </ac:spMkLst>
        </pc:spChg>
        <pc:spChg chg="add mod ord">
          <ac:chgData name="Miroslav Šebo" userId="0c16eab3-f23b-4b28-833f-9ba5f66533c9" providerId="ADAL" clId="{3CF8DCE2-FDE6-456F-B5E7-E007D7E8187A}" dt="2026-10-02T19:01:07.210" v="355"/>
          <ac:spMkLst>
            <pc:docMk/>
            <pc:sldMk cId="421781630" sldId="490"/>
            <ac:spMk id="9" creationId="{5EFC1426-DF8E-4AB1-B10A-410B8A18AD5A}"/>
          </ac:spMkLst>
        </pc:spChg>
      </pc:sldChg>
      <pc:sldChg chg="addSp modSp mod">
        <pc:chgData name="Miroslav Šebo" userId="0c16eab3-f23b-4b28-833f-9ba5f66533c9" providerId="ADAL" clId="{3CF8DCE2-FDE6-456F-B5E7-E007D7E8187A}" dt="2026-10-02T19:01:07.212" v="371"/>
        <pc:sldMkLst>
          <pc:docMk/>
          <pc:sldMk cId="3422598944" sldId="491"/>
        </pc:sldMkLst>
        <pc:spChg chg="add mod ord">
          <ac:chgData name="Miroslav Šebo" userId="0c16eab3-f23b-4b28-833f-9ba5f66533c9" providerId="ADAL" clId="{3CF8DCE2-FDE6-456F-B5E7-E007D7E8187A}" dt="2026-10-02T19:01:07.211" v="359"/>
          <ac:spMkLst>
            <pc:docMk/>
            <pc:sldMk cId="3422598944" sldId="491"/>
            <ac:spMk id="7" creationId="{3B3F9C61-6D32-458A-9EFF-B0EFEE427FF8}"/>
          </ac:spMkLst>
        </pc:spChg>
        <pc:spChg chg="add mod ord">
          <ac:chgData name="Miroslav Šebo" userId="0c16eab3-f23b-4b28-833f-9ba5f66533c9" providerId="ADAL" clId="{3CF8DCE2-FDE6-456F-B5E7-E007D7E8187A}" dt="2026-10-02T19:01:07.211" v="363"/>
          <ac:spMkLst>
            <pc:docMk/>
            <pc:sldMk cId="3422598944" sldId="491"/>
            <ac:spMk id="8" creationId="{2912185B-D613-4314-9BF5-6F611FAD51A7}"/>
          </ac:spMkLst>
        </pc:spChg>
        <pc:spChg chg="add mod ord">
          <ac:chgData name="Miroslav Šebo" userId="0c16eab3-f23b-4b28-833f-9ba5f66533c9" providerId="ADAL" clId="{3CF8DCE2-FDE6-456F-B5E7-E007D7E8187A}" dt="2026-10-02T19:01:07.211" v="367"/>
          <ac:spMkLst>
            <pc:docMk/>
            <pc:sldMk cId="3422598944" sldId="491"/>
            <ac:spMk id="9" creationId="{F1CAADC0-B547-40A4-9FD4-84F531C1D029}"/>
          </ac:spMkLst>
        </pc:spChg>
        <pc:spChg chg="add mod ord">
          <ac:chgData name="Miroslav Šebo" userId="0c16eab3-f23b-4b28-833f-9ba5f66533c9" providerId="ADAL" clId="{3CF8DCE2-FDE6-456F-B5E7-E007D7E8187A}" dt="2026-10-02T19:01:07.212" v="371"/>
          <ac:spMkLst>
            <pc:docMk/>
            <pc:sldMk cId="3422598944" sldId="491"/>
            <ac:spMk id="10" creationId="{C7465686-BB2E-4423-8D11-57AA9A8691C5}"/>
          </ac:spMkLst>
        </pc:spChg>
      </pc:sldChg>
      <pc:sldChg chg="addSp modSp mod">
        <pc:chgData name="Miroslav Šebo" userId="0c16eab3-f23b-4b28-833f-9ba5f66533c9" providerId="ADAL" clId="{3CF8DCE2-FDE6-456F-B5E7-E007D7E8187A}" dt="2026-10-02T19:01:07.214" v="387"/>
        <pc:sldMkLst>
          <pc:docMk/>
          <pc:sldMk cId="3566843905" sldId="492"/>
        </pc:sldMkLst>
        <pc:spChg chg="add mod ord">
          <ac:chgData name="Miroslav Šebo" userId="0c16eab3-f23b-4b28-833f-9ba5f66533c9" providerId="ADAL" clId="{3CF8DCE2-FDE6-456F-B5E7-E007D7E8187A}" dt="2026-10-02T19:01:07.213" v="375"/>
          <ac:spMkLst>
            <pc:docMk/>
            <pc:sldMk cId="3566843905" sldId="492"/>
            <ac:spMk id="7" creationId="{4050B647-627E-4DDD-B5BD-A646D02D9629}"/>
          </ac:spMkLst>
        </pc:spChg>
        <pc:spChg chg="add mod ord">
          <ac:chgData name="Miroslav Šebo" userId="0c16eab3-f23b-4b28-833f-9ba5f66533c9" providerId="ADAL" clId="{3CF8DCE2-FDE6-456F-B5E7-E007D7E8187A}" dt="2026-10-02T19:01:07.213" v="379"/>
          <ac:spMkLst>
            <pc:docMk/>
            <pc:sldMk cId="3566843905" sldId="492"/>
            <ac:spMk id="8" creationId="{5511379E-5B1D-4612-AAED-F7448D9DEE78}"/>
          </ac:spMkLst>
        </pc:spChg>
        <pc:spChg chg="add mod ord">
          <ac:chgData name="Miroslav Šebo" userId="0c16eab3-f23b-4b28-833f-9ba5f66533c9" providerId="ADAL" clId="{3CF8DCE2-FDE6-456F-B5E7-E007D7E8187A}" dt="2026-10-02T19:01:07.214" v="383"/>
          <ac:spMkLst>
            <pc:docMk/>
            <pc:sldMk cId="3566843905" sldId="492"/>
            <ac:spMk id="9" creationId="{1FC66033-A517-42D8-B53E-ECF96FA9D982}"/>
          </ac:spMkLst>
        </pc:spChg>
        <pc:spChg chg="add mod ord">
          <ac:chgData name="Miroslav Šebo" userId="0c16eab3-f23b-4b28-833f-9ba5f66533c9" providerId="ADAL" clId="{3CF8DCE2-FDE6-456F-B5E7-E007D7E8187A}" dt="2026-10-02T19:01:07.214" v="387"/>
          <ac:spMkLst>
            <pc:docMk/>
            <pc:sldMk cId="3566843905" sldId="492"/>
            <ac:spMk id="10" creationId="{4611EB74-0E3E-4270-A600-9530A3FC89C1}"/>
          </ac:spMkLst>
        </pc:spChg>
      </pc:sldChg>
      <pc:sldChg chg="addSp modSp mod modNotesTx">
        <pc:chgData name="Miroslav Šebo" userId="0c16eab3-f23b-4b28-833f-9ba5f66533c9" providerId="ADAL" clId="{3CF8DCE2-FDE6-456F-B5E7-E007D7E8187A}" dt="2026-10-04T19:53:46.266" v="1409" actId="20577"/>
        <pc:sldMkLst>
          <pc:docMk/>
          <pc:sldMk cId="3516261849" sldId="493"/>
        </pc:sldMkLst>
        <pc:spChg chg="mod">
          <ac:chgData name="Miroslav Šebo" userId="0c16eab3-f23b-4b28-833f-9ba5f66533c9" providerId="ADAL" clId="{3CF8DCE2-FDE6-456F-B5E7-E007D7E8187A}" dt="2026-10-04T19:48:44.202" v="1368" actId="20577"/>
          <ac:spMkLst>
            <pc:docMk/>
            <pc:sldMk cId="3516261849" sldId="493"/>
            <ac:spMk id="5" creationId="{CB1E2C60-8F41-4801-BBE9-FC7A29980DEA}"/>
          </ac:spMkLst>
        </pc:spChg>
        <pc:spChg chg="add mod ord">
          <ac:chgData name="Miroslav Šebo" userId="0c16eab3-f23b-4b28-833f-9ba5f66533c9" providerId="ADAL" clId="{3CF8DCE2-FDE6-456F-B5E7-E007D7E8187A}" dt="2026-10-02T19:01:07.215" v="391"/>
          <ac:spMkLst>
            <pc:docMk/>
            <pc:sldMk cId="3516261849" sldId="493"/>
            <ac:spMk id="7" creationId="{A762D4F3-4932-4042-9C6C-5B043445C20E}"/>
          </ac:spMkLst>
        </pc:spChg>
        <pc:spChg chg="add mod ord">
          <ac:chgData name="Miroslav Šebo" userId="0c16eab3-f23b-4b28-833f-9ba5f66533c9" providerId="ADAL" clId="{3CF8DCE2-FDE6-456F-B5E7-E007D7E8187A}" dt="2026-10-02T19:01:07.215" v="395"/>
          <ac:spMkLst>
            <pc:docMk/>
            <pc:sldMk cId="3516261849" sldId="493"/>
            <ac:spMk id="8" creationId="{16F2FFAE-22BF-4715-A08C-E2D3E455F05B}"/>
          </ac:spMkLst>
        </pc:spChg>
        <pc:spChg chg="add mod ord">
          <ac:chgData name="Miroslav Šebo" userId="0c16eab3-f23b-4b28-833f-9ba5f66533c9" providerId="ADAL" clId="{3CF8DCE2-FDE6-456F-B5E7-E007D7E8187A}" dt="2026-10-02T19:01:07.216" v="399"/>
          <ac:spMkLst>
            <pc:docMk/>
            <pc:sldMk cId="3516261849" sldId="493"/>
            <ac:spMk id="9" creationId="{E25E4F98-16B3-4E3B-8EAD-7245A8E3A1B0}"/>
          </ac:spMkLst>
        </pc:spChg>
        <pc:spChg chg="add mod ord">
          <ac:chgData name="Miroslav Šebo" userId="0c16eab3-f23b-4b28-833f-9ba5f66533c9" providerId="ADAL" clId="{3CF8DCE2-FDE6-456F-B5E7-E007D7E8187A}" dt="2026-10-02T19:01:07.216" v="403"/>
          <ac:spMkLst>
            <pc:docMk/>
            <pc:sldMk cId="3516261849" sldId="493"/>
            <ac:spMk id="10" creationId="{2A867B29-449F-4549-84EF-35D578869611}"/>
          </ac:spMkLst>
        </pc:spChg>
      </pc:sldChg>
      <pc:sldChg chg="addSp modSp mod modNotesTx">
        <pc:chgData name="Miroslav Šebo" userId="0c16eab3-f23b-4b28-833f-9ba5f66533c9" providerId="ADAL" clId="{3CF8DCE2-FDE6-456F-B5E7-E007D7E8187A}" dt="2026-10-04T19:58:40.048" v="1476" actId="20577"/>
        <pc:sldMkLst>
          <pc:docMk/>
          <pc:sldMk cId="2931559685" sldId="494"/>
        </pc:sldMkLst>
        <pc:spChg chg="add mod ord">
          <ac:chgData name="Miroslav Šebo" userId="0c16eab3-f23b-4b28-833f-9ba5f66533c9" providerId="ADAL" clId="{3CF8DCE2-FDE6-456F-B5E7-E007D7E8187A}" dt="2026-10-02T19:01:07.217" v="407"/>
          <ac:spMkLst>
            <pc:docMk/>
            <pc:sldMk cId="2931559685" sldId="494"/>
            <ac:spMk id="4" creationId="{1CC84D3D-AA96-4B39-BE0C-79BE342943C4}"/>
          </ac:spMkLst>
        </pc:spChg>
        <pc:spChg chg="mod">
          <ac:chgData name="Miroslav Šebo" userId="0c16eab3-f23b-4b28-833f-9ba5f66533c9" providerId="ADAL" clId="{3CF8DCE2-FDE6-456F-B5E7-E007D7E8187A}" dt="2026-10-04T19:58:40.048" v="1476" actId="20577"/>
          <ac:spMkLst>
            <pc:docMk/>
            <pc:sldMk cId="2931559685" sldId="494"/>
            <ac:spMk id="5" creationId="{37048C98-2872-4372-9E90-C274F3BB865A}"/>
          </ac:spMkLst>
        </pc:spChg>
        <pc:spChg chg="add mod ord">
          <ac:chgData name="Miroslav Šebo" userId="0c16eab3-f23b-4b28-833f-9ba5f66533c9" providerId="ADAL" clId="{3CF8DCE2-FDE6-456F-B5E7-E007D7E8187A}" dt="2026-10-02T19:01:07.217" v="411"/>
          <ac:spMkLst>
            <pc:docMk/>
            <pc:sldMk cId="2931559685" sldId="494"/>
            <ac:spMk id="6" creationId="{D09F6633-E5AE-4F8A-A315-4FD000564FDA}"/>
          </ac:spMkLst>
        </pc:spChg>
        <pc:spChg chg="add mod ord">
          <ac:chgData name="Miroslav Šebo" userId="0c16eab3-f23b-4b28-833f-9ba5f66533c9" providerId="ADAL" clId="{3CF8DCE2-FDE6-456F-B5E7-E007D7E8187A}" dt="2026-10-02T19:01:07.218" v="415"/>
          <ac:spMkLst>
            <pc:docMk/>
            <pc:sldMk cId="2931559685" sldId="494"/>
            <ac:spMk id="8" creationId="{BF1A3AEB-8F4A-45AB-9DD0-E2BB371D9CC0}"/>
          </ac:spMkLst>
        </pc:spChg>
        <pc:spChg chg="add mod ord">
          <ac:chgData name="Miroslav Šebo" userId="0c16eab3-f23b-4b28-833f-9ba5f66533c9" providerId="ADAL" clId="{3CF8DCE2-FDE6-456F-B5E7-E007D7E8187A}" dt="2026-10-02T19:01:07.218" v="419"/>
          <ac:spMkLst>
            <pc:docMk/>
            <pc:sldMk cId="2931559685" sldId="494"/>
            <ac:spMk id="9" creationId="{8A064169-E997-4F91-9D56-D6D9C9D77356}"/>
          </ac:spMkLst>
        </pc:spChg>
      </pc:sldChg>
      <pc:sldChg chg="addSp modSp mod">
        <pc:chgData name="Miroslav Šebo" userId="0c16eab3-f23b-4b28-833f-9ba5f66533c9" providerId="ADAL" clId="{3CF8DCE2-FDE6-456F-B5E7-E007D7E8187A}" dt="2026-10-02T19:01:07.220" v="435"/>
        <pc:sldMkLst>
          <pc:docMk/>
          <pc:sldMk cId="2041825093" sldId="495"/>
        </pc:sldMkLst>
        <pc:spChg chg="add mod ord">
          <ac:chgData name="Miroslav Šebo" userId="0c16eab3-f23b-4b28-833f-9ba5f66533c9" providerId="ADAL" clId="{3CF8DCE2-FDE6-456F-B5E7-E007D7E8187A}" dt="2026-10-02T19:01:07.219" v="423"/>
          <ac:spMkLst>
            <pc:docMk/>
            <pc:sldMk cId="2041825093" sldId="495"/>
            <ac:spMk id="4" creationId="{C344563F-30F0-43D1-9771-656139A75BAA}"/>
          </ac:spMkLst>
        </pc:spChg>
        <pc:spChg chg="add mod ord">
          <ac:chgData name="Miroslav Šebo" userId="0c16eab3-f23b-4b28-833f-9ba5f66533c9" providerId="ADAL" clId="{3CF8DCE2-FDE6-456F-B5E7-E007D7E8187A}" dt="2026-10-02T19:01:07.219" v="427"/>
          <ac:spMkLst>
            <pc:docMk/>
            <pc:sldMk cId="2041825093" sldId="495"/>
            <ac:spMk id="6" creationId="{49261E1B-14A2-4F0F-8B64-AB916F36CA8B}"/>
          </ac:spMkLst>
        </pc:spChg>
        <pc:spChg chg="add mod ord">
          <ac:chgData name="Miroslav Šebo" userId="0c16eab3-f23b-4b28-833f-9ba5f66533c9" providerId="ADAL" clId="{3CF8DCE2-FDE6-456F-B5E7-E007D7E8187A}" dt="2026-10-02T19:01:07.220" v="431"/>
          <ac:spMkLst>
            <pc:docMk/>
            <pc:sldMk cId="2041825093" sldId="495"/>
            <ac:spMk id="8" creationId="{93C86311-B75E-43E4-8352-2BBA7BFBA466}"/>
          </ac:spMkLst>
        </pc:spChg>
        <pc:spChg chg="add mod ord">
          <ac:chgData name="Miroslav Šebo" userId="0c16eab3-f23b-4b28-833f-9ba5f66533c9" providerId="ADAL" clId="{3CF8DCE2-FDE6-456F-B5E7-E007D7E8187A}" dt="2026-10-02T19:01:07.220" v="435"/>
          <ac:spMkLst>
            <pc:docMk/>
            <pc:sldMk cId="2041825093" sldId="495"/>
            <ac:spMk id="9" creationId="{0392603A-B07B-4F74-9234-5471C6BA9369}"/>
          </ac:spMkLst>
        </pc:spChg>
      </pc:sldChg>
      <pc:sldChg chg="addSp modSp mod">
        <pc:chgData name="Miroslav Šebo" userId="0c16eab3-f23b-4b28-833f-9ba5f66533c9" providerId="ADAL" clId="{3CF8DCE2-FDE6-456F-B5E7-E007D7E8187A}" dt="2026-10-02T19:01:07.222" v="451"/>
        <pc:sldMkLst>
          <pc:docMk/>
          <pc:sldMk cId="3266180142" sldId="496"/>
        </pc:sldMkLst>
        <pc:spChg chg="add mod ord">
          <ac:chgData name="Miroslav Šebo" userId="0c16eab3-f23b-4b28-833f-9ba5f66533c9" providerId="ADAL" clId="{3CF8DCE2-FDE6-456F-B5E7-E007D7E8187A}" dt="2026-10-02T19:01:07.221" v="439"/>
          <ac:spMkLst>
            <pc:docMk/>
            <pc:sldMk cId="3266180142" sldId="496"/>
            <ac:spMk id="4" creationId="{09306E9C-FCF1-4FBD-8255-663165FAFC7C}"/>
          </ac:spMkLst>
        </pc:spChg>
        <pc:spChg chg="add mod ord">
          <ac:chgData name="Miroslav Šebo" userId="0c16eab3-f23b-4b28-833f-9ba5f66533c9" providerId="ADAL" clId="{3CF8DCE2-FDE6-456F-B5E7-E007D7E8187A}" dt="2026-10-02T19:01:07.221" v="443"/>
          <ac:spMkLst>
            <pc:docMk/>
            <pc:sldMk cId="3266180142" sldId="496"/>
            <ac:spMk id="6" creationId="{03CE0DD4-E791-483F-8777-689A6A175885}"/>
          </ac:spMkLst>
        </pc:spChg>
        <pc:spChg chg="add mod ord">
          <ac:chgData name="Miroslav Šebo" userId="0c16eab3-f23b-4b28-833f-9ba5f66533c9" providerId="ADAL" clId="{3CF8DCE2-FDE6-456F-B5E7-E007D7E8187A}" dt="2026-10-02T19:01:07.222" v="447"/>
          <ac:spMkLst>
            <pc:docMk/>
            <pc:sldMk cId="3266180142" sldId="496"/>
            <ac:spMk id="8" creationId="{FE90CDB7-EC2F-4F2B-97D7-49BB2589257D}"/>
          </ac:spMkLst>
        </pc:spChg>
        <pc:spChg chg="add mod ord">
          <ac:chgData name="Miroslav Šebo" userId="0c16eab3-f23b-4b28-833f-9ba5f66533c9" providerId="ADAL" clId="{3CF8DCE2-FDE6-456F-B5E7-E007D7E8187A}" dt="2026-10-02T19:01:07.222" v="451"/>
          <ac:spMkLst>
            <pc:docMk/>
            <pc:sldMk cId="3266180142" sldId="496"/>
            <ac:spMk id="9" creationId="{9F00DA1C-068C-486B-B8B3-6148D2DAC278}"/>
          </ac:spMkLst>
        </pc:spChg>
      </pc:sldChg>
      <pc:sldChg chg="addSp modSp mod">
        <pc:chgData name="Miroslav Šebo" userId="0c16eab3-f23b-4b28-833f-9ba5f66533c9" providerId="ADAL" clId="{3CF8DCE2-FDE6-456F-B5E7-E007D7E8187A}" dt="2026-10-02T19:01:07.224" v="467"/>
        <pc:sldMkLst>
          <pc:docMk/>
          <pc:sldMk cId="3436118077" sldId="497"/>
        </pc:sldMkLst>
        <pc:spChg chg="add mod ord">
          <ac:chgData name="Miroslav Šebo" userId="0c16eab3-f23b-4b28-833f-9ba5f66533c9" providerId="ADAL" clId="{3CF8DCE2-FDE6-456F-B5E7-E007D7E8187A}" dt="2026-10-02T19:01:07.223" v="455"/>
          <ac:spMkLst>
            <pc:docMk/>
            <pc:sldMk cId="3436118077" sldId="497"/>
            <ac:spMk id="4" creationId="{5E63AC54-B9A8-4B8C-84E9-F83A0EDD858C}"/>
          </ac:spMkLst>
        </pc:spChg>
        <pc:spChg chg="add mod ord">
          <ac:chgData name="Miroslav Šebo" userId="0c16eab3-f23b-4b28-833f-9ba5f66533c9" providerId="ADAL" clId="{3CF8DCE2-FDE6-456F-B5E7-E007D7E8187A}" dt="2026-10-02T19:01:07.223" v="459"/>
          <ac:spMkLst>
            <pc:docMk/>
            <pc:sldMk cId="3436118077" sldId="497"/>
            <ac:spMk id="6" creationId="{24CDC91F-DF8B-41AD-AF20-A5D8B136A123}"/>
          </ac:spMkLst>
        </pc:spChg>
        <pc:spChg chg="add mod ord">
          <ac:chgData name="Miroslav Šebo" userId="0c16eab3-f23b-4b28-833f-9ba5f66533c9" providerId="ADAL" clId="{3CF8DCE2-FDE6-456F-B5E7-E007D7E8187A}" dt="2026-10-02T19:01:07.224" v="463"/>
          <ac:spMkLst>
            <pc:docMk/>
            <pc:sldMk cId="3436118077" sldId="497"/>
            <ac:spMk id="8" creationId="{4D8FA28C-3ACE-47B5-9E82-6F554EBA1EF0}"/>
          </ac:spMkLst>
        </pc:spChg>
        <pc:spChg chg="add mod ord">
          <ac:chgData name="Miroslav Šebo" userId="0c16eab3-f23b-4b28-833f-9ba5f66533c9" providerId="ADAL" clId="{3CF8DCE2-FDE6-456F-B5E7-E007D7E8187A}" dt="2026-10-02T19:01:07.224" v="467"/>
          <ac:spMkLst>
            <pc:docMk/>
            <pc:sldMk cId="3436118077" sldId="497"/>
            <ac:spMk id="9" creationId="{0108CA61-F954-4F41-A9E5-600E424A0ADB}"/>
          </ac:spMkLst>
        </pc:spChg>
      </pc:sldChg>
      <pc:sldChg chg="addSp modSp mod">
        <pc:chgData name="Miroslav Šebo" userId="0c16eab3-f23b-4b28-833f-9ba5f66533c9" providerId="ADAL" clId="{3CF8DCE2-FDE6-456F-B5E7-E007D7E8187A}" dt="2026-10-02T19:01:07.238" v="483"/>
        <pc:sldMkLst>
          <pc:docMk/>
          <pc:sldMk cId="2775331788" sldId="498"/>
        </pc:sldMkLst>
        <pc:spChg chg="add mod ord">
          <ac:chgData name="Miroslav Šebo" userId="0c16eab3-f23b-4b28-833f-9ba5f66533c9" providerId="ADAL" clId="{3CF8DCE2-FDE6-456F-B5E7-E007D7E8187A}" dt="2026-10-02T19:01:07.236" v="471"/>
          <ac:spMkLst>
            <pc:docMk/>
            <pc:sldMk cId="2775331788" sldId="498"/>
            <ac:spMk id="4" creationId="{2F82CC26-238E-4AB4-BF1B-60A6BCA7FDD6}"/>
          </ac:spMkLst>
        </pc:spChg>
        <pc:spChg chg="add mod ord">
          <ac:chgData name="Miroslav Šebo" userId="0c16eab3-f23b-4b28-833f-9ba5f66533c9" providerId="ADAL" clId="{3CF8DCE2-FDE6-456F-B5E7-E007D7E8187A}" dt="2026-10-02T19:01:07.237" v="475"/>
          <ac:spMkLst>
            <pc:docMk/>
            <pc:sldMk cId="2775331788" sldId="498"/>
            <ac:spMk id="8" creationId="{D1551379-6FEC-4B4D-B0D3-94ADEA4BB1A5}"/>
          </ac:spMkLst>
        </pc:spChg>
        <pc:spChg chg="add mod ord">
          <ac:chgData name="Miroslav Šebo" userId="0c16eab3-f23b-4b28-833f-9ba5f66533c9" providerId="ADAL" clId="{3CF8DCE2-FDE6-456F-B5E7-E007D7E8187A}" dt="2026-10-02T19:01:07.237" v="479"/>
          <ac:spMkLst>
            <pc:docMk/>
            <pc:sldMk cId="2775331788" sldId="498"/>
            <ac:spMk id="10" creationId="{4E38AA2E-DDA1-4327-919C-A2A6E4675BF8}"/>
          </ac:spMkLst>
        </pc:spChg>
        <pc:spChg chg="add mod ord">
          <ac:chgData name="Miroslav Šebo" userId="0c16eab3-f23b-4b28-833f-9ba5f66533c9" providerId="ADAL" clId="{3CF8DCE2-FDE6-456F-B5E7-E007D7E8187A}" dt="2026-10-02T19:01:07.238" v="483"/>
          <ac:spMkLst>
            <pc:docMk/>
            <pc:sldMk cId="2775331788" sldId="498"/>
            <ac:spMk id="11" creationId="{6B3041E6-2B62-4885-840E-2402981DE7C2}"/>
          </ac:spMkLst>
        </pc:spChg>
      </pc:sldChg>
      <pc:sldChg chg="addSp modSp mod modNotesTx">
        <pc:chgData name="Miroslav Šebo" userId="0c16eab3-f23b-4b28-833f-9ba5f66533c9" providerId="ADAL" clId="{3CF8DCE2-FDE6-456F-B5E7-E007D7E8187A}" dt="2026-10-04T19:57:59.473" v="1450" actId="20577"/>
        <pc:sldMkLst>
          <pc:docMk/>
          <pc:sldMk cId="1330243080" sldId="499"/>
        </pc:sldMkLst>
        <pc:spChg chg="add mod ord">
          <ac:chgData name="Miroslav Šebo" userId="0c16eab3-f23b-4b28-833f-9ba5f66533c9" providerId="ADAL" clId="{3CF8DCE2-FDE6-456F-B5E7-E007D7E8187A}" dt="2026-10-02T19:01:07.239" v="487"/>
          <ac:spMkLst>
            <pc:docMk/>
            <pc:sldMk cId="1330243080" sldId="499"/>
            <ac:spMk id="4" creationId="{35A14B1A-707B-4C50-A915-2B61EBD2BF29}"/>
          </ac:spMkLst>
        </pc:spChg>
        <pc:spChg chg="add mod ord">
          <ac:chgData name="Miroslav Šebo" userId="0c16eab3-f23b-4b28-833f-9ba5f66533c9" providerId="ADAL" clId="{3CF8DCE2-FDE6-456F-B5E7-E007D7E8187A}" dt="2026-10-02T19:01:07.239" v="491"/>
          <ac:spMkLst>
            <pc:docMk/>
            <pc:sldMk cId="1330243080" sldId="499"/>
            <ac:spMk id="8" creationId="{D4002606-0E2B-4A3F-941A-DF7846DE34E3}"/>
          </ac:spMkLst>
        </pc:spChg>
        <pc:spChg chg="add mod ord">
          <ac:chgData name="Miroslav Šebo" userId="0c16eab3-f23b-4b28-833f-9ba5f66533c9" providerId="ADAL" clId="{3CF8DCE2-FDE6-456F-B5E7-E007D7E8187A}" dt="2026-10-02T19:01:07.240" v="495"/>
          <ac:spMkLst>
            <pc:docMk/>
            <pc:sldMk cId="1330243080" sldId="499"/>
            <ac:spMk id="9" creationId="{B8004890-F5A6-4FFB-93DD-5EA76E6865D2}"/>
          </ac:spMkLst>
        </pc:spChg>
        <pc:spChg chg="add mod ord">
          <ac:chgData name="Miroslav Šebo" userId="0c16eab3-f23b-4b28-833f-9ba5f66533c9" providerId="ADAL" clId="{3CF8DCE2-FDE6-456F-B5E7-E007D7E8187A}" dt="2026-10-02T19:01:07.240" v="499"/>
          <ac:spMkLst>
            <pc:docMk/>
            <pc:sldMk cId="1330243080" sldId="499"/>
            <ac:spMk id="10" creationId="{5E675AD2-657B-4412-8926-C9D881E0FD9F}"/>
          </ac:spMkLst>
        </pc:spChg>
      </pc:sldChg>
      <pc:sldChg chg="addSp modSp mod">
        <pc:chgData name="Miroslav Šebo" userId="0c16eab3-f23b-4b28-833f-9ba5f66533c9" providerId="ADAL" clId="{3CF8DCE2-FDE6-456F-B5E7-E007D7E8187A}" dt="2026-10-02T19:01:07.243" v="515"/>
        <pc:sldMkLst>
          <pc:docMk/>
          <pc:sldMk cId="4121022819" sldId="500"/>
        </pc:sldMkLst>
        <pc:spChg chg="add mod ord">
          <ac:chgData name="Miroslav Šebo" userId="0c16eab3-f23b-4b28-833f-9ba5f66533c9" providerId="ADAL" clId="{3CF8DCE2-FDE6-456F-B5E7-E007D7E8187A}" dt="2026-10-02T19:01:07.241" v="503"/>
          <ac:spMkLst>
            <pc:docMk/>
            <pc:sldMk cId="4121022819" sldId="500"/>
            <ac:spMk id="4" creationId="{49752188-38AC-4D77-88E7-AF6B53C4BCD6}"/>
          </ac:spMkLst>
        </pc:spChg>
        <pc:spChg chg="add mod ord">
          <ac:chgData name="Miroslav Šebo" userId="0c16eab3-f23b-4b28-833f-9ba5f66533c9" providerId="ADAL" clId="{3CF8DCE2-FDE6-456F-B5E7-E007D7E8187A}" dt="2026-10-02T19:01:07.241" v="507"/>
          <ac:spMkLst>
            <pc:docMk/>
            <pc:sldMk cId="4121022819" sldId="500"/>
            <ac:spMk id="10" creationId="{3CE00294-BA1D-468B-B9FC-1ADEDF93BB1B}"/>
          </ac:spMkLst>
        </pc:spChg>
        <pc:spChg chg="add mod ord">
          <ac:chgData name="Miroslav Šebo" userId="0c16eab3-f23b-4b28-833f-9ba5f66533c9" providerId="ADAL" clId="{3CF8DCE2-FDE6-456F-B5E7-E007D7E8187A}" dt="2026-10-02T19:01:07.242" v="511"/>
          <ac:spMkLst>
            <pc:docMk/>
            <pc:sldMk cId="4121022819" sldId="500"/>
            <ac:spMk id="11" creationId="{3EB96B40-EDC1-4678-A365-6B386E7C5A7D}"/>
          </ac:spMkLst>
        </pc:spChg>
        <pc:spChg chg="add mod ord">
          <ac:chgData name="Miroslav Šebo" userId="0c16eab3-f23b-4b28-833f-9ba5f66533c9" providerId="ADAL" clId="{3CF8DCE2-FDE6-456F-B5E7-E007D7E8187A}" dt="2026-10-02T19:01:07.243" v="515"/>
          <ac:spMkLst>
            <pc:docMk/>
            <pc:sldMk cId="4121022819" sldId="500"/>
            <ac:spMk id="13" creationId="{57B31BDF-35E7-482D-85AD-70E673291FE4}"/>
          </ac:spMkLst>
        </pc:spChg>
      </pc:sldChg>
      <pc:sldChg chg="addSp modSp mod">
        <pc:chgData name="Miroslav Šebo" userId="0c16eab3-f23b-4b28-833f-9ba5f66533c9" providerId="ADAL" clId="{3CF8DCE2-FDE6-456F-B5E7-E007D7E8187A}" dt="2026-10-02T19:01:07.245" v="531"/>
        <pc:sldMkLst>
          <pc:docMk/>
          <pc:sldMk cId="1633520224" sldId="501"/>
        </pc:sldMkLst>
        <pc:spChg chg="add mod ord">
          <ac:chgData name="Miroslav Šebo" userId="0c16eab3-f23b-4b28-833f-9ba5f66533c9" providerId="ADAL" clId="{3CF8DCE2-FDE6-456F-B5E7-E007D7E8187A}" dt="2026-10-02T19:01:07.243" v="519"/>
          <ac:spMkLst>
            <pc:docMk/>
            <pc:sldMk cId="1633520224" sldId="501"/>
            <ac:spMk id="4" creationId="{46A21D2D-0E36-4380-9BAD-3559F58E4068}"/>
          </ac:spMkLst>
        </pc:spChg>
        <pc:spChg chg="add mod ord">
          <ac:chgData name="Miroslav Šebo" userId="0c16eab3-f23b-4b28-833f-9ba5f66533c9" providerId="ADAL" clId="{3CF8DCE2-FDE6-456F-B5E7-E007D7E8187A}" dt="2026-10-02T19:01:07.244" v="523"/>
          <ac:spMkLst>
            <pc:docMk/>
            <pc:sldMk cId="1633520224" sldId="501"/>
            <ac:spMk id="6" creationId="{F38B2CA4-1C6E-42C0-9D96-5DC835D5717B}"/>
          </ac:spMkLst>
        </pc:spChg>
        <pc:spChg chg="add mod ord">
          <ac:chgData name="Miroslav Šebo" userId="0c16eab3-f23b-4b28-833f-9ba5f66533c9" providerId="ADAL" clId="{3CF8DCE2-FDE6-456F-B5E7-E007D7E8187A}" dt="2026-10-02T19:01:07.244" v="527"/>
          <ac:spMkLst>
            <pc:docMk/>
            <pc:sldMk cId="1633520224" sldId="501"/>
            <ac:spMk id="8" creationId="{7A05CCB6-9910-41F0-A9B3-8B61243979DE}"/>
          </ac:spMkLst>
        </pc:spChg>
        <pc:spChg chg="add mod ord">
          <ac:chgData name="Miroslav Šebo" userId="0c16eab3-f23b-4b28-833f-9ba5f66533c9" providerId="ADAL" clId="{3CF8DCE2-FDE6-456F-B5E7-E007D7E8187A}" dt="2026-10-02T19:01:07.245" v="531"/>
          <ac:spMkLst>
            <pc:docMk/>
            <pc:sldMk cId="1633520224" sldId="501"/>
            <ac:spMk id="10" creationId="{081E86CB-ACAF-4C43-9F5F-22A8C03A8BF2}"/>
          </ac:spMkLst>
        </pc:spChg>
      </pc:sldChg>
      <pc:sldChg chg="addSp modSp mod">
        <pc:chgData name="Miroslav Šebo" userId="0c16eab3-f23b-4b28-833f-9ba5f66533c9" providerId="ADAL" clId="{3CF8DCE2-FDE6-456F-B5E7-E007D7E8187A}" dt="2026-10-02T19:01:07.247" v="547"/>
        <pc:sldMkLst>
          <pc:docMk/>
          <pc:sldMk cId="3846425260" sldId="502"/>
        </pc:sldMkLst>
        <pc:spChg chg="add mod ord">
          <ac:chgData name="Miroslav Šebo" userId="0c16eab3-f23b-4b28-833f-9ba5f66533c9" providerId="ADAL" clId="{3CF8DCE2-FDE6-456F-B5E7-E007D7E8187A}" dt="2026-10-02T19:01:07.245" v="535"/>
          <ac:spMkLst>
            <pc:docMk/>
            <pc:sldMk cId="3846425260" sldId="502"/>
            <ac:spMk id="6" creationId="{F8F0A380-66B9-4E08-8969-C8936F9CAFCB}"/>
          </ac:spMkLst>
        </pc:spChg>
        <pc:spChg chg="add mod ord">
          <ac:chgData name="Miroslav Šebo" userId="0c16eab3-f23b-4b28-833f-9ba5f66533c9" providerId="ADAL" clId="{3CF8DCE2-FDE6-456F-B5E7-E007D7E8187A}" dt="2026-10-02T19:01:07.246" v="539"/>
          <ac:spMkLst>
            <pc:docMk/>
            <pc:sldMk cId="3846425260" sldId="502"/>
            <ac:spMk id="8" creationId="{D346E0E3-1BA7-43BB-9F0E-E461E1D6D415}"/>
          </ac:spMkLst>
        </pc:spChg>
        <pc:spChg chg="add mod ord">
          <ac:chgData name="Miroslav Šebo" userId="0c16eab3-f23b-4b28-833f-9ba5f66533c9" providerId="ADAL" clId="{3CF8DCE2-FDE6-456F-B5E7-E007D7E8187A}" dt="2026-10-02T19:01:07.246" v="543"/>
          <ac:spMkLst>
            <pc:docMk/>
            <pc:sldMk cId="3846425260" sldId="502"/>
            <ac:spMk id="9" creationId="{08A43970-34B0-43AB-9930-487BC8514B38}"/>
          </ac:spMkLst>
        </pc:spChg>
        <pc:spChg chg="add mod ord">
          <ac:chgData name="Miroslav Šebo" userId="0c16eab3-f23b-4b28-833f-9ba5f66533c9" providerId="ADAL" clId="{3CF8DCE2-FDE6-456F-B5E7-E007D7E8187A}" dt="2026-10-02T19:01:07.247" v="547"/>
          <ac:spMkLst>
            <pc:docMk/>
            <pc:sldMk cId="3846425260" sldId="502"/>
            <ac:spMk id="11" creationId="{5EA8F6FE-CF03-42A8-83A7-4AB04720AAE8}"/>
          </ac:spMkLst>
        </pc:spChg>
      </pc:sldChg>
      <pc:sldChg chg="addSp modSp mod">
        <pc:chgData name="Miroslav Šebo" userId="0c16eab3-f23b-4b28-833f-9ba5f66533c9" providerId="ADAL" clId="{3CF8DCE2-FDE6-456F-B5E7-E007D7E8187A}" dt="2026-10-02T19:01:07.249" v="563"/>
        <pc:sldMkLst>
          <pc:docMk/>
          <pc:sldMk cId="1041808587" sldId="503"/>
        </pc:sldMkLst>
        <pc:spChg chg="add mod ord">
          <ac:chgData name="Miroslav Šebo" userId="0c16eab3-f23b-4b28-833f-9ba5f66533c9" providerId="ADAL" clId="{3CF8DCE2-FDE6-456F-B5E7-E007D7E8187A}" dt="2026-10-02T19:01:07.247" v="551"/>
          <ac:spMkLst>
            <pc:docMk/>
            <pc:sldMk cId="1041808587" sldId="503"/>
            <ac:spMk id="7" creationId="{8AAA24B6-1424-439D-8172-117851E1BEF5}"/>
          </ac:spMkLst>
        </pc:spChg>
        <pc:spChg chg="add mod ord">
          <ac:chgData name="Miroslav Šebo" userId="0c16eab3-f23b-4b28-833f-9ba5f66533c9" providerId="ADAL" clId="{3CF8DCE2-FDE6-456F-B5E7-E007D7E8187A}" dt="2026-10-02T19:01:07.248" v="555"/>
          <ac:spMkLst>
            <pc:docMk/>
            <pc:sldMk cId="1041808587" sldId="503"/>
            <ac:spMk id="8" creationId="{54369FBE-C94C-4491-AF4E-A1A5D86A9971}"/>
          </ac:spMkLst>
        </pc:spChg>
        <pc:spChg chg="add mod ord">
          <ac:chgData name="Miroslav Šebo" userId="0c16eab3-f23b-4b28-833f-9ba5f66533c9" providerId="ADAL" clId="{3CF8DCE2-FDE6-456F-B5E7-E007D7E8187A}" dt="2026-10-02T19:01:07.248" v="559"/>
          <ac:spMkLst>
            <pc:docMk/>
            <pc:sldMk cId="1041808587" sldId="503"/>
            <ac:spMk id="9" creationId="{5BF29D59-A5D0-4F9D-8F42-F57BAB516B6B}"/>
          </ac:spMkLst>
        </pc:spChg>
        <pc:spChg chg="add mod ord">
          <ac:chgData name="Miroslav Šebo" userId="0c16eab3-f23b-4b28-833f-9ba5f66533c9" providerId="ADAL" clId="{3CF8DCE2-FDE6-456F-B5E7-E007D7E8187A}" dt="2026-10-02T19:01:07.249" v="563"/>
          <ac:spMkLst>
            <pc:docMk/>
            <pc:sldMk cId="1041808587" sldId="503"/>
            <ac:spMk id="10" creationId="{E6D3C54F-4459-4332-B5A1-78D02487D870}"/>
          </ac:spMkLst>
        </pc:spChg>
      </pc:sldChg>
      <pc:sldChg chg="addSp modSp mod">
        <pc:chgData name="Miroslav Šebo" userId="0c16eab3-f23b-4b28-833f-9ba5f66533c9" providerId="ADAL" clId="{3CF8DCE2-FDE6-456F-B5E7-E007D7E8187A}" dt="2026-10-02T19:01:07.251" v="579"/>
        <pc:sldMkLst>
          <pc:docMk/>
          <pc:sldMk cId="239203529" sldId="504"/>
        </pc:sldMkLst>
        <pc:spChg chg="add mod ord">
          <ac:chgData name="Miroslav Šebo" userId="0c16eab3-f23b-4b28-833f-9ba5f66533c9" providerId="ADAL" clId="{3CF8DCE2-FDE6-456F-B5E7-E007D7E8187A}" dt="2026-10-02T19:01:07.249" v="567"/>
          <ac:spMkLst>
            <pc:docMk/>
            <pc:sldMk cId="239203529" sldId="504"/>
            <ac:spMk id="7" creationId="{DFB0A85D-4A42-4D4C-A9CB-044637CC83EA}"/>
          </ac:spMkLst>
        </pc:spChg>
        <pc:spChg chg="add mod ord">
          <ac:chgData name="Miroslav Šebo" userId="0c16eab3-f23b-4b28-833f-9ba5f66533c9" providerId="ADAL" clId="{3CF8DCE2-FDE6-456F-B5E7-E007D7E8187A}" dt="2026-10-02T19:01:07.250" v="571"/>
          <ac:spMkLst>
            <pc:docMk/>
            <pc:sldMk cId="239203529" sldId="504"/>
            <ac:spMk id="8" creationId="{44913535-6CEF-469E-983E-CB5FC05E93A4}"/>
          </ac:spMkLst>
        </pc:spChg>
        <pc:spChg chg="add mod ord">
          <ac:chgData name="Miroslav Šebo" userId="0c16eab3-f23b-4b28-833f-9ba5f66533c9" providerId="ADAL" clId="{3CF8DCE2-FDE6-456F-B5E7-E007D7E8187A}" dt="2026-10-02T19:01:07.250" v="575"/>
          <ac:spMkLst>
            <pc:docMk/>
            <pc:sldMk cId="239203529" sldId="504"/>
            <ac:spMk id="9" creationId="{4890736D-6A9C-4284-8787-5F91FE80F6C7}"/>
          </ac:spMkLst>
        </pc:spChg>
        <pc:spChg chg="add mod ord">
          <ac:chgData name="Miroslav Šebo" userId="0c16eab3-f23b-4b28-833f-9ba5f66533c9" providerId="ADAL" clId="{3CF8DCE2-FDE6-456F-B5E7-E007D7E8187A}" dt="2026-10-02T19:01:07.251" v="579"/>
          <ac:spMkLst>
            <pc:docMk/>
            <pc:sldMk cId="239203529" sldId="504"/>
            <ac:spMk id="10" creationId="{4CF9AFCE-B33F-41BD-A89F-39925BD28471}"/>
          </ac:spMkLst>
        </pc:spChg>
      </pc:sldChg>
      <pc:sldChg chg="addSp modSp mod">
        <pc:chgData name="Miroslav Šebo" userId="0c16eab3-f23b-4b28-833f-9ba5f66533c9" providerId="ADAL" clId="{3CF8DCE2-FDE6-456F-B5E7-E007D7E8187A}" dt="2026-10-02T19:01:07.253" v="595"/>
        <pc:sldMkLst>
          <pc:docMk/>
          <pc:sldMk cId="2542900049" sldId="505"/>
        </pc:sldMkLst>
        <pc:spChg chg="add mod ord">
          <ac:chgData name="Miroslav Šebo" userId="0c16eab3-f23b-4b28-833f-9ba5f66533c9" providerId="ADAL" clId="{3CF8DCE2-FDE6-456F-B5E7-E007D7E8187A}" dt="2026-10-02T19:01:07.251" v="583"/>
          <ac:spMkLst>
            <pc:docMk/>
            <pc:sldMk cId="2542900049" sldId="505"/>
            <ac:spMk id="7" creationId="{92675A89-8AB2-48AE-9104-2F7A05AB6EA4}"/>
          </ac:spMkLst>
        </pc:spChg>
        <pc:spChg chg="add mod ord">
          <ac:chgData name="Miroslav Šebo" userId="0c16eab3-f23b-4b28-833f-9ba5f66533c9" providerId="ADAL" clId="{3CF8DCE2-FDE6-456F-B5E7-E007D7E8187A}" dt="2026-10-02T19:01:07.252" v="587"/>
          <ac:spMkLst>
            <pc:docMk/>
            <pc:sldMk cId="2542900049" sldId="505"/>
            <ac:spMk id="8" creationId="{29C050DB-CDFF-44AD-9FEB-6AE699A4028B}"/>
          </ac:spMkLst>
        </pc:spChg>
        <pc:spChg chg="add mod ord">
          <ac:chgData name="Miroslav Šebo" userId="0c16eab3-f23b-4b28-833f-9ba5f66533c9" providerId="ADAL" clId="{3CF8DCE2-FDE6-456F-B5E7-E007D7E8187A}" dt="2026-10-02T19:01:07.252" v="591"/>
          <ac:spMkLst>
            <pc:docMk/>
            <pc:sldMk cId="2542900049" sldId="505"/>
            <ac:spMk id="9" creationId="{8B963742-51FC-4311-A68D-670730830373}"/>
          </ac:spMkLst>
        </pc:spChg>
        <pc:spChg chg="add mod ord">
          <ac:chgData name="Miroslav Šebo" userId="0c16eab3-f23b-4b28-833f-9ba5f66533c9" providerId="ADAL" clId="{3CF8DCE2-FDE6-456F-B5E7-E007D7E8187A}" dt="2026-10-02T19:01:07.253" v="595"/>
          <ac:spMkLst>
            <pc:docMk/>
            <pc:sldMk cId="2542900049" sldId="505"/>
            <ac:spMk id="10" creationId="{FAC94FAA-47CC-4771-A64A-DCDB98E36790}"/>
          </ac:spMkLst>
        </pc:spChg>
      </pc:sldChg>
      <pc:sldChg chg="addSp modSp mod">
        <pc:chgData name="Miroslav Šebo" userId="0c16eab3-f23b-4b28-833f-9ba5f66533c9" providerId="ADAL" clId="{3CF8DCE2-FDE6-456F-B5E7-E007D7E8187A}" dt="2026-10-02T19:01:07.264" v="611"/>
        <pc:sldMkLst>
          <pc:docMk/>
          <pc:sldMk cId="1649464539" sldId="506"/>
        </pc:sldMkLst>
        <pc:spChg chg="add mod ord">
          <ac:chgData name="Miroslav Šebo" userId="0c16eab3-f23b-4b28-833f-9ba5f66533c9" providerId="ADAL" clId="{3CF8DCE2-FDE6-456F-B5E7-E007D7E8187A}" dt="2026-10-02T19:01:07.262" v="599"/>
          <ac:spMkLst>
            <pc:docMk/>
            <pc:sldMk cId="1649464539" sldId="506"/>
            <ac:spMk id="4" creationId="{93AF689C-DDCC-42F5-9572-0482170F7504}"/>
          </ac:spMkLst>
        </pc:spChg>
        <pc:spChg chg="add mod ord">
          <ac:chgData name="Miroslav Šebo" userId="0c16eab3-f23b-4b28-833f-9ba5f66533c9" providerId="ADAL" clId="{3CF8DCE2-FDE6-456F-B5E7-E007D7E8187A}" dt="2026-10-02T19:01:07.263" v="603"/>
          <ac:spMkLst>
            <pc:docMk/>
            <pc:sldMk cId="1649464539" sldId="506"/>
            <ac:spMk id="6" creationId="{7C872985-39C1-4DB8-9739-EB3A0E9466AC}"/>
          </ac:spMkLst>
        </pc:spChg>
        <pc:spChg chg="add mod ord">
          <ac:chgData name="Miroslav Šebo" userId="0c16eab3-f23b-4b28-833f-9ba5f66533c9" providerId="ADAL" clId="{3CF8DCE2-FDE6-456F-B5E7-E007D7E8187A}" dt="2026-10-02T19:01:07.263" v="607"/>
          <ac:spMkLst>
            <pc:docMk/>
            <pc:sldMk cId="1649464539" sldId="506"/>
            <ac:spMk id="8" creationId="{9AB621F2-7A73-4660-B25F-91E8FD4D7826}"/>
          </ac:spMkLst>
        </pc:spChg>
        <pc:spChg chg="add mod ord">
          <ac:chgData name="Miroslav Šebo" userId="0c16eab3-f23b-4b28-833f-9ba5f66533c9" providerId="ADAL" clId="{3CF8DCE2-FDE6-456F-B5E7-E007D7E8187A}" dt="2026-10-02T19:01:07.264" v="611"/>
          <ac:spMkLst>
            <pc:docMk/>
            <pc:sldMk cId="1649464539" sldId="506"/>
            <ac:spMk id="9" creationId="{C415341D-9A5C-4567-A9DC-C067C41848EF}"/>
          </ac:spMkLst>
        </pc:spChg>
      </pc:sldChg>
      <pc:sldChg chg="addSp modSp mod">
        <pc:chgData name="Miroslav Šebo" userId="0c16eab3-f23b-4b28-833f-9ba5f66533c9" providerId="ADAL" clId="{3CF8DCE2-FDE6-456F-B5E7-E007D7E8187A}" dt="2026-10-02T19:01:07.266" v="627"/>
        <pc:sldMkLst>
          <pc:docMk/>
          <pc:sldMk cId="438440443" sldId="507"/>
        </pc:sldMkLst>
        <pc:spChg chg="add mod ord">
          <ac:chgData name="Miroslav Šebo" userId="0c16eab3-f23b-4b28-833f-9ba5f66533c9" providerId="ADAL" clId="{3CF8DCE2-FDE6-456F-B5E7-E007D7E8187A}" dt="2026-10-02T19:01:07.264" v="615"/>
          <ac:spMkLst>
            <pc:docMk/>
            <pc:sldMk cId="438440443" sldId="507"/>
            <ac:spMk id="4" creationId="{5DBA9660-7090-41C1-B9D0-D0CAD6AAA6D5}"/>
          </ac:spMkLst>
        </pc:spChg>
        <pc:spChg chg="add mod ord">
          <ac:chgData name="Miroslav Šebo" userId="0c16eab3-f23b-4b28-833f-9ba5f66533c9" providerId="ADAL" clId="{3CF8DCE2-FDE6-456F-B5E7-E007D7E8187A}" dt="2026-10-02T19:01:07.265" v="619"/>
          <ac:spMkLst>
            <pc:docMk/>
            <pc:sldMk cId="438440443" sldId="507"/>
            <ac:spMk id="6" creationId="{7F519931-2195-445B-A3A7-7C1E57C44FF7}"/>
          </ac:spMkLst>
        </pc:spChg>
        <pc:spChg chg="add mod ord">
          <ac:chgData name="Miroslav Šebo" userId="0c16eab3-f23b-4b28-833f-9ba5f66533c9" providerId="ADAL" clId="{3CF8DCE2-FDE6-456F-B5E7-E007D7E8187A}" dt="2026-10-02T19:01:07.265" v="623"/>
          <ac:spMkLst>
            <pc:docMk/>
            <pc:sldMk cId="438440443" sldId="507"/>
            <ac:spMk id="8" creationId="{342DDEC5-DBF2-45F5-89ED-C2AD1DCB39A4}"/>
          </ac:spMkLst>
        </pc:spChg>
        <pc:spChg chg="add mod ord">
          <ac:chgData name="Miroslav Šebo" userId="0c16eab3-f23b-4b28-833f-9ba5f66533c9" providerId="ADAL" clId="{3CF8DCE2-FDE6-456F-B5E7-E007D7E8187A}" dt="2026-10-02T19:01:07.266" v="627"/>
          <ac:spMkLst>
            <pc:docMk/>
            <pc:sldMk cId="438440443" sldId="507"/>
            <ac:spMk id="9" creationId="{D85051F7-9A22-455F-ABD8-35CF3624D5A2}"/>
          </ac:spMkLst>
        </pc:spChg>
      </pc:sldChg>
      <pc:sldChg chg="addSp modSp mod">
        <pc:chgData name="Miroslav Šebo" userId="0c16eab3-f23b-4b28-833f-9ba5f66533c9" providerId="ADAL" clId="{3CF8DCE2-FDE6-456F-B5E7-E007D7E8187A}" dt="2026-10-02T19:01:07.268" v="643"/>
        <pc:sldMkLst>
          <pc:docMk/>
          <pc:sldMk cId="1292516144" sldId="508"/>
        </pc:sldMkLst>
        <pc:spChg chg="add mod ord">
          <ac:chgData name="Miroslav Šebo" userId="0c16eab3-f23b-4b28-833f-9ba5f66533c9" providerId="ADAL" clId="{3CF8DCE2-FDE6-456F-B5E7-E007D7E8187A}" dt="2026-10-02T19:01:07.266" v="631"/>
          <ac:spMkLst>
            <pc:docMk/>
            <pc:sldMk cId="1292516144" sldId="508"/>
            <ac:spMk id="4" creationId="{B6C3FD22-D49F-4D0E-838E-DB631D094450}"/>
          </ac:spMkLst>
        </pc:spChg>
        <pc:spChg chg="add mod ord">
          <ac:chgData name="Miroslav Šebo" userId="0c16eab3-f23b-4b28-833f-9ba5f66533c9" providerId="ADAL" clId="{3CF8DCE2-FDE6-456F-B5E7-E007D7E8187A}" dt="2026-10-02T19:01:07.267" v="635"/>
          <ac:spMkLst>
            <pc:docMk/>
            <pc:sldMk cId="1292516144" sldId="508"/>
            <ac:spMk id="6" creationId="{ED23DA6F-FBA4-457C-9E5D-D9F5B55260F6}"/>
          </ac:spMkLst>
        </pc:spChg>
        <pc:spChg chg="add mod ord">
          <ac:chgData name="Miroslav Šebo" userId="0c16eab3-f23b-4b28-833f-9ba5f66533c9" providerId="ADAL" clId="{3CF8DCE2-FDE6-456F-B5E7-E007D7E8187A}" dt="2026-10-02T19:01:07.267" v="639"/>
          <ac:spMkLst>
            <pc:docMk/>
            <pc:sldMk cId="1292516144" sldId="508"/>
            <ac:spMk id="8" creationId="{3B5FC113-6D5C-4DCA-92F3-8422B99006FA}"/>
          </ac:spMkLst>
        </pc:spChg>
        <pc:spChg chg="add mod ord">
          <ac:chgData name="Miroslav Šebo" userId="0c16eab3-f23b-4b28-833f-9ba5f66533c9" providerId="ADAL" clId="{3CF8DCE2-FDE6-456F-B5E7-E007D7E8187A}" dt="2026-10-02T19:01:07.268" v="643"/>
          <ac:spMkLst>
            <pc:docMk/>
            <pc:sldMk cId="1292516144" sldId="508"/>
            <ac:spMk id="9" creationId="{16CCD97F-A600-45FB-919E-C92093246DDE}"/>
          </ac:spMkLst>
        </pc:spChg>
      </pc:sldChg>
      <pc:sldChg chg="addSp modSp mod">
        <pc:chgData name="Miroslav Šebo" userId="0c16eab3-f23b-4b28-833f-9ba5f66533c9" providerId="ADAL" clId="{3CF8DCE2-FDE6-456F-B5E7-E007D7E8187A}" dt="2026-10-02T19:01:07.270" v="659"/>
        <pc:sldMkLst>
          <pc:docMk/>
          <pc:sldMk cId="3683871784" sldId="509"/>
        </pc:sldMkLst>
        <pc:spChg chg="add mod ord">
          <ac:chgData name="Miroslav Šebo" userId="0c16eab3-f23b-4b28-833f-9ba5f66533c9" providerId="ADAL" clId="{3CF8DCE2-FDE6-456F-B5E7-E007D7E8187A}" dt="2026-10-02T19:01:07.268" v="647"/>
          <ac:spMkLst>
            <pc:docMk/>
            <pc:sldMk cId="3683871784" sldId="509"/>
            <ac:spMk id="4" creationId="{0846DDF4-91CB-4165-8633-FAE3DA60F209}"/>
          </ac:spMkLst>
        </pc:spChg>
        <pc:spChg chg="add mod ord">
          <ac:chgData name="Miroslav Šebo" userId="0c16eab3-f23b-4b28-833f-9ba5f66533c9" providerId="ADAL" clId="{3CF8DCE2-FDE6-456F-B5E7-E007D7E8187A}" dt="2026-10-02T19:01:07.269" v="651"/>
          <ac:spMkLst>
            <pc:docMk/>
            <pc:sldMk cId="3683871784" sldId="509"/>
            <ac:spMk id="6" creationId="{B7C37038-C009-453B-AFD2-84163E4DAA8D}"/>
          </ac:spMkLst>
        </pc:spChg>
        <pc:spChg chg="add mod ord">
          <ac:chgData name="Miroslav Šebo" userId="0c16eab3-f23b-4b28-833f-9ba5f66533c9" providerId="ADAL" clId="{3CF8DCE2-FDE6-456F-B5E7-E007D7E8187A}" dt="2026-10-02T19:01:07.269" v="655"/>
          <ac:spMkLst>
            <pc:docMk/>
            <pc:sldMk cId="3683871784" sldId="509"/>
            <ac:spMk id="8" creationId="{02DFFF55-04F2-449F-BEC1-D97793DC3632}"/>
          </ac:spMkLst>
        </pc:spChg>
        <pc:spChg chg="add mod ord">
          <ac:chgData name="Miroslav Šebo" userId="0c16eab3-f23b-4b28-833f-9ba5f66533c9" providerId="ADAL" clId="{3CF8DCE2-FDE6-456F-B5E7-E007D7E8187A}" dt="2026-10-02T19:01:07.270" v="659"/>
          <ac:spMkLst>
            <pc:docMk/>
            <pc:sldMk cId="3683871784" sldId="509"/>
            <ac:spMk id="9" creationId="{5B8F27FD-C4D6-4FE4-B7AD-65B0F3C46F83}"/>
          </ac:spMkLst>
        </pc:spChg>
      </pc:sldChg>
      <pc:sldChg chg="addSp modSp mod">
        <pc:chgData name="Miroslav Šebo" userId="0c16eab3-f23b-4b28-833f-9ba5f66533c9" providerId="ADAL" clId="{3CF8DCE2-FDE6-456F-B5E7-E007D7E8187A}" dt="2026-10-02T19:01:07.272" v="675"/>
        <pc:sldMkLst>
          <pc:docMk/>
          <pc:sldMk cId="1045752887" sldId="510"/>
        </pc:sldMkLst>
        <pc:spChg chg="add mod ord">
          <ac:chgData name="Miroslav Šebo" userId="0c16eab3-f23b-4b28-833f-9ba5f66533c9" providerId="ADAL" clId="{3CF8DCE2-FDE6-456F-B5E7-E007D7E8187A}" dt="2026-10-02T19:01:07.270" v="663"/>
          <ac:spMkLst>
            <pc:docMk/>
            <pc:sldMk cId="1045752887" sldId="510"/>
            <ac:spMk id="4" creationId="{687CCC91-0A2C-449E-B99A-ECD0FDE7F3D2}"/>
          </ac:spMkLst>
        </pc:spChg>
        <pc:spChg chg="add mod ord">
          <ac:chgData name="Miroslav Šebo" userId="0c16eab3-f23b-4b28-833f-9ba5f66533c9" providerId="ADAL" clId="{3CF8DCE2-FDE6-456F-B5E7-E007D7E8187A}" dt="2026-10-02T19:01:07.271" v="667"/>
          <ac:spMkLst>
            <pc:docMk/>
            <pc:sldMk cId="1045752887" sldId="510"/>
            <ac:spMk id="6" creationId="{8102F87A-16C7-449E-B300-8A8B81E0A794}"/>
          </ac:spMkLst>
        </pc:spChg>
        <pc:spChg chg="add mod ord">
          <ac:chgData name="Miroslav Šebo" userId="0c16eab3-f23b-4b28-833f-9ba5f66533c9" providerId="ADAL" clId="{3CF8DCE2-FDE6-456F-B5E7-E007D7E8187A}" dt="2026-10-02T19:01:07.271" v="671"/>
          <ac:spMkLst>
            <pc:docMk/>
            <pc:sldMk cId="1045752887" sldId="510"/>
            <ac:spMk id="8" creationId="{3B63D092-1FB4-4307-9076-56CAEA4FF905}"/>
          </ac:spMkLst>
        </pc:spChg>
        <pc:spChg chg="add mod ord">
          <ac:chgData name="Miroslav Šebo" userId="0c16eab3-f23b-4b28-833f-9ba5f66533c9" providerId="ADAL" clId="{3CF8DCE2-FDE6-456F-B5E7-E007D7E8187A}" dt="2026-10-02T19:01:07.272" v="675"/>
          <ac:spMkLst>
            <pc:docMk/>
            <pc:sldMk cId="1045752887" sldId="510"/>
            <ac:spMk id="9" creationId="{A2C0331C-267E-4B54-B9AD-DF10523DF73E}"/>
          </ac:spMkLst>
        </pc:spChg>
      </pc:sldChg>
      <pc:sldChg chg="addSp modSp mod">
        <pc:chgData name="Miroslav Šebo" userId="0c16eab3-f23b-4b28-833f-9ba5f66533c9" providerId="ADAL" clId="{3CF8DCE2-FDE6-456F-B5E7-E007D7E8187A}" dt="2026-10-02T19:01:07.274" v="691"/>
        <pc:sldMkLst>
          <pc:docMk/>
          <pc:sldMk cId="174253180" sldId="511"/>
        </pc:sldMkLst>
        <pc:spChg chg="add mod ord">
          <ac:chgData name="Miroslav Šebo" userId="0c16eab3-f23b-4b28-833f-9ba5f66533c9" providerId="ADAL" clId="{3CF8DCE2-FDE6-456F-B5E7-E007D7E8187A}" dt="2026-10-02T19:01:07.272" v="679"/>
          <ac:spMkLst>
            <pc:docMk/>
            <pc:sldMk cId="174253180" sldId="511"/>
            <ac:spMk id="4" creationId="{455D1450-5A02-440E-87FF-B2D47E238E2F}"/>
          </ac:spMkLst>
        </pc:spChg>
        <pc:spChg chg="add mod ord">
          <ac:chgData name="Miroslav Šebo" userId="0c16eab3-f23b-4b28-833f-9ba5f66533c9" providerId="ADAL" clId="{3CF8DCE2-FDE6-456F-B5E7-E007D7E8187A}" dt="2026-10-02T19:01:07.273" v="683"/>
          <ac:spMkLst>
            <pc:docMk/>
            <pc:sldMk cId="174253180" sldId="511"/>
            <ac:spMk id="6" creationId="{8D3D161B-8E79-48ED-9ED5-B9E9A6299FC6}"/>
          </ac:spMkLst>
        </pc:spChg>
        <pc:spChg chg="add mod ord">
          <ac:chgData name="Miroslav Šebo" userId="0c16eab3-f23b-4b28-833f-9ba5f66533c9" providerId="ADAL" clId="{3CF8DCE2-FDE6-456F-B5E7-E007D7E8187A}" dt="2026-10-02T19:01:07.273" v="687"/>
          <ac:spMkLst>
            <pc:docMk/>
            <pc:sldMk cId="174253180" sldId="511"/>
            <ac:spMk id="8" creationId="{8B57EE1F-DA88-43C3-B236-FA765722378C}"/>
          </ac:spMkLst>
        </pc:spChg>
        <pc:spChg chg="add mod ord">
          <ac:chgData name="Miroslav Šebo" userId="0c16eab3-f23b-4b28-833f-9ba5f66533c9" providerId="ADAL" clId="{3CF8DCE2-FDE6-456F-B5E7-E007D7E8187A}" dt="2026-10-02T19:01:07.274" v="691"/>
          <ac:spMkLst>
            <pc:docMk/>
            <pc:sldMk cId="174253180" sldId="511"/>
            <ac:spMk id="9" creationId="{471F6872-DA2F-4C31-8FE0-F589254F0D60}"/>
          </ac:spMkLst>
        </pc:spChg>
      </pc:sldChg>
      <pc:sldChg chg="addSp modSp mod">
        <pc:chgData name="Miroslav Šebo" userId="0c16eab3-f23b-4b28-833f-9ba5f66533c9" providerId="ADAL" clId="{3CF8DCE2-FDE6-456F-B5E7-E007D7E8187A}" dt="2026-10-02T19:01:07.276" v="707"/>
        <pc:sldMkLst>
          <pc:docMk/>
          <pc:sldMk cId="3401471190" sldId="512"/>
        </pc:sldMkLst>
        <pc:spChg chg="add mod ord">
          <ac:chgData name="Miroslav Šebo" userId="0c16eab3-f23b-4b28-833f-9ba5f66533c9" providerId="ADAL" clId="{3CF8DCE2-FDE6-456F-B5E7-E007D7E8187A}" dt="2026-10-02T19:01:07.274" v="695"/>
          <ac:spMkLst>
            <pc:docMk/>
            <pc:sldMk cId="3401471190" sldId="512"/>
            <ac:spMk id="7" creationId="{22477B63-C27A-4665-B8C5-4CDDF405512A}"/>
          </ac:spMkLst>
        </pc:spChg>
        <pc:spChg chg="add mod ord">
          <ac:chgData name="Miroslav Šebo" userId="0c16eab3-f23b-4b28-833f-9ba5f66533c9" providerId="ADAL" clId="{3CF8DCE2-FDE6-456F-B5E7-E007D7E8187A}" dt="2026-10-02T19:01:07.275" v="699"/>
          <ac:spMkLst>
            <pc:docMk/>
            <pc:sldMk cId="3401471190" sldId="512"/>
            <ac:spMk id="8" creationId="{4125D7E0-6F7C-4FF7-BBE0-296F24BCC9F5}"/>
          </ac:spMkLst>
        </pc:spChg>
        <pc:spChg chg="add mod ord">
          <ac:chgData name="Miroslav Šebo" userId="0c16eab3-f23b-4b28-833f-9ba5f66533c9" providerId="ADAL" clId="{3CF8DCE2-FDE6-456F-B5E7-E007D7E8187A}" dt="2026-10-02T19:01:07.275" v="703"/>
          <ac:spMkLst>
            <pc:docMk/>
            <pc:sldMk cId="3401471190" sldId="512"/>
            <ac:spMk id="9" creationId="{70985671-8394-4BF9-81D1-BF7A0ED3DC77}"/>
          </ac:spMkLst>
        </pc:spChg>
        <pc:spChg chg="add mod ord">
          <ac:chgData name="Miroslav Šebo" userId="0c16eab3-f23b-4b28-833f-9ba5f66533c9" providerId="ADAL" clId="{3CF8DCE2-FDE6-456F-B5E7-E007D7E8187A}" dt="2026-10-02T19:01:07.276" v="707"/>
          <ac:spMkLst>
            <pc:docMk/>
            <pc:sldMk cId="3401471190" sldId="512"/>
            <ac:spMk id="10" creationId="{B6AED0DF-CB8C-477E-B881-50703D0B8ED1}"/>
          </ac:spMkLst>
        </pc:spChg>
      </pc:sldChg>
      <pc:sldChg chg="addSp modSp mod">
        <pc:chgData name="Miroslav Šebo" userId="0c16eab3-f23b-4b28-833f-9ba5f66533c9" providerId="ADAL" clId="{3CF8DCE2-FDE6-456F-B5E7-E007D7E8187A}" dt="2026-10-02T19:01:07.277" v="723"/>
        <pc:sldMkLst>
          <pc:docMk/>
          <pc:sldMk cId="3256047255" sldId="513"/>
        </pc:sldMkLst>
        <pc:spChg chg="add mod ord">
          <ac:chgData name="Miroslav Šebo" userId="0c16eab3-f23b-4b28-833f-9ba5f66533c9" providerId="ADAL" clId="{3CF8DCE2-FDE6-456F-B5E7-E007D7E8187A}" dt="2026-10-02T19:01:07.276" v="711"/>
          <ac:spMkLst>
            <pc:docMk/>
            <pc:sldMk cId="3256047255" sldId="513"/>
            <ac:spMk id="4" creationId="{CD57C8C3-4AF8-4041-995F-C44EF9AFA7FF}"/>
          </ac:spMkLst>
        </pc:spChg>
        <pc:spChg chg="add mod ord">
          <ac:chgData name="Miroslav Šebo" userId="0c16eab3-f23b-4b28-833f-9ba5f66533c9" providerId="ADAL" clId="{3CF8DCE2-FDE6-456F-B5E7-E007D7E8187A}" dt="2026-10-02T19:01:07.277" v="715"/>
          <ac:spMkLst>
            <pc:docMk/>
            <pc:sldMk cId="3256047255" sldId="513"/>
            <ac:spMk id="6" creationId="{28793BB1-A2A5-492C-975F-5C4B9E6D3102}"/>
          </ac:spMkLst>
        </pc:spChg>
        <pc:spChg chg="add mod ord">
          <ac:chgData name="Miroslav Šebo" userId="0c16eab3-f23b-4b28-833f-9ba5f66533c9" providerId="ADAL" clId="{3CF8DCE2-FDE6-456F-B5E7-E007D7E8187A}" dt="2026-10-02T19:01:07.277" v="719"/>
          <ac:spMkLst>
            <pc:docMk/>
            <pc:sldMk cId="3256047255" sldId="513"/>
            <ac:spMk id="8" creationId="{A100F622-B086-4EC2-8550-20A0E47113DB}"/>
          </ac:spMkLst>
        </pc:spChg>
        <pc:spChg chg="add mod ord">
          <ac:chgData name="Miroslav Šebo" userId="0c16eab3-f23b-4b28-833f-9ba5f66533c9" providerId="ADAL" clId="{3CF8DCE2-FDE6-456F-B5E7-E007D7E8187A}" dt="2026-10-02T19:01:07.277" v="723"/>
          <ac:spMkLst>
            <pc:docMk/>
            <pc:sldMk cId="3256047255" sldId="513"/>
            <ac:spMk id="9" creationId="{9E666198-6CC7-40DA-AA35-C1074994BA62}"/>
          </ac:spMkLst>
        </pc:spChg>
      </pc:sldChg>
      <pc:sldChg chg="addSp modSp mod">
        <pc:chgData name="Miroslav Šebo" userId="0c16eab3-f23b-4b28-833f-9ba5f66533c9" providerId="ADAL" clId="{3CF8DCE2-FDE6-456F-B5E7-E007D7E8187A}" dt="2026-10-02T19:01:07.289" v="739"/>
        <pc:sldMkLst>
          <pc:docMk/>
          <pc:sldMk cId="939129563" sldId="514"/>
        </pc:sldMkLst>
        <pc:spChg chg="add mod ord">
          <ac:chgData name="Miroslav Šebo" userId="0c16eab3-f23b-4b28-833f-9ba5f66533c9" providerId="ADAL" clId="{3CF8DCE2-FDE6-456F-B5E7-E007D7E8187A}" dt="2026-10-02T19:01:07.288" v="727"/>
          <ac:spMkLst>
            <pc:docMk/>
            <pc:sldMk cId="939129563" sldId="514"/>
            <ac:spMk id="4" creationId="{6AF2EE47-9BC7-4949-8260-51D2478FDACB}"/>
          </ac:spMkLst>
        </pc:spChg>
        <pc:spChg chg="add mod ord">
          <ac:chgData name="Miroslav Šebo" userId="0c16eab3-f23b-4b28-833f-9ba5f66533c9" providerId="ADAL" clId="{3CF8DCE2-FDE6-456F-B5E7-E007D7E8187A}" dt="2026-10-02T19:01:07.288" v="731"/>
          <ac:spMkLst>
            <pc:docMk/>
            <pc:sldMk cId="939129563" sldId="514"/>
            <ac:spMk id="6" creationId="{578EE68D-7F99-4E00-9603-EA1DA7AF5C79}"/>
          </ac:spMkLst>
        </pc:spChg>
        <pc:spChg chg="add mod ord">
          <ac:chgData name="Miroslav Šebo" userId="0c16eab3-f23b-4b28-833f-9ba5f66533c9" providerId="ADAL" clId="{3CF8DCE2-FDE6-456F-B5E7-E007D7E8187A}" dt="2026-10-02T19:01:07.289" v="735"/>
          <ac:spMkLst>
            <pc:docMk/>
            <pc:sldMk cId="939129563" sldId="514"/>
            <ac:spMk id="8" creationId="{0AFAB39F-D8C4-4B18-92E8-76652E98F69A}"/>
          </ac:spMkLst>
        </pc:spChg>
        <pc:spChg chg="add mod ord">
          <ac:chgData name="Miroslav Šebo" userId="0c16eab3-f23b-4b28-833f-9ba5f66533c9" providerId="ADAL" clId="{3CF8DCE2-FDE6-456F-B5E7-E007D7E8187A}" dt="2026-10-02T19:01:07.289" v="739"/>
          <ac:spMkLst>
            <pc:docMk/>
            <pc:sldMk cId="939129563" sldId="514"/>
            <ac:spMk id="9" creationId="{A999A6AA-ED6D-4734-8290-A2F3D2DD119A}"/>
          </ac:spMkLst>
        </pc:spChg>
      </pc:sldChg>
      <pc:sldChg chg="addSp modSp mod">
        <pc:chgData name="Miroslav Šebo" userId="0c16eab3-f23b-4b28-833f-9ba5f66533c9" providerId="ADAL" clId="{3CF8DCE2-FDE6-456F-B5E7-E007D7E8187A}" dt="2026-10-02T19:01:07.291" v="755"/>
        <pc:sldMkLst>
          <pc:docMk/>
          <pc:sldMk cId="2212328919" sldId="515"/>
        </pc:sldMkLst>
        <pc:spChg chg="add mod ord">
          <ac:chgData name="Miroslav Šebo" userId="0c16eab3-f23b-4b28-833f-9ba5f66533c9" providerId="ADAL" clId="{3CF8DCE2-FDE6-456F-B5E7-E007D7E8187A}" dt="2026-10-02T19:01:07.290" v="743"/>
          <ac:spMkLst>
            <pc:docMk/>
            <pc:sldMk cId="2212328919" sldId="515"/>
            <ac:spMk id="4" creationId="{FB65A162-44DE-41F5-9CB0-31939A9D566C}"/>
          </ac:spMkLst>
        </pc:spChg>
        <pc:spChg chg="add mod ord">
          <ac:chgData name="Miroslav Šebo" userId="0c16eab3-f23b-4b28-833f-9ba5f66533c9" providerId="ADAL" clId="{3CF8DCE2-FDE6-456F-B5E7-E007D7E8187A}" dt="2026-10-02T19:01:07.290" v="747"/>
          <ac:spMkLst>
            <pc:docMk/>
            <pc:sldMk cId="2212328919" sldId="515"/>
            <ac:spMk id="6" creationId="{DD484986-5776-4469-9453-9188F090EB70}"/>
          </ac:spMkLst>
        </pc:spChg>
        <pc:spChg chg="add mod ord">
          <ac:chgData name="Miroslav Šebo" userId="0c16eab3-f23b-4b28-833f-9ba5f66533c9" providerId="ADAL" clId="{3CF8DCE2-FDE6-456F-B5E7-E007D7E8187A}" dt="2026-10-02T19:01:07.291" v="751"/>
          <ac:spMkLst>
            <pc:docMk/>
            <pc:sldMk cId="2212328919" sldId="515"/>
            <ac:spMk id="8" creationId="{E3686EA9-2146-42FB-B0CE-8FF569335E6D}"/>
          </ac:spMkLst>
        </pc:spChg>
        <pc:spChg chg="add mod ord">
          <ac:chgData name="Miroslav Šebo" userId="0c16eab3-f23b-4b28-833f-9ba5f66533c9" providerId="ADAL" clId="{3CF8DCE2-FDE6-456F-B5E7-E007D7E8187A}" dt="2026-10-02T19:01:07.291" v="755"/>
          <ac:spMkLst>
            <pc:docMk/>
            <pc:sldMk cId="2212328919" sldId="515"/>
            <ac:spMk id="9" creationId="{7344603C-F128-45DE-914A-3866EE260E91}"/>
          </ac:spMkLst>
        </pc:spChg>
      </pc:sldChg>
      <pc:sldChg chg="addSp modSp mod">
        <pc:chgData name="Miroslav Šebo" userId="0c16eab3-f23b-4b28-833f-9ba5f66533c9" providerId="ADAL" clId="{3CF8DCE2-FDE6-456F-B5E7-E007D7E8187A}" dt="2026-10-02T19:01:07.293" v="771"/>
        <pc:sldMkLst>
          <pc:docMk/>
          <pc:sldMk cId="1506833169" sldId="516"/>
        </pc:sldMkLst>
        <pc:spChg chg="add mod ord">
          <ac:chgData name="Miroslav Šebo" userId="0c16eab3-f23b-4b28-833f-9ba5f66533c9" providerId="ADAL" clId="{3CF8DCE2-FDE6-456F-B5E7-E007D7E8187A}" dt="2026-10-02T19:01:07.292" v="759"/>
          <ac:spMkLst>
            <pc:docMk/>
            <pc:sldMk cId="1506833169" sldId="516"/>
            <ac:spMk id="4" creationId="{8BBE3B19-29DD-46F3-ACB0-155C93AC0E15}"/>
          </ac:spMkLst>
        </pc:spChg>
        <pc:spChg chg="add mod ord">
          <ac:chgData name="Miroslav Šebo" userId="0c16eab3-f23b-4b28-833f-9ba5f66533c9" providerId="ADAL" clId="{3CF8DCE2-FDE6-456F-B5E7-E007D7E8187A}" dt="2026-10-02T19:01:07.292" v="763"/>
          <ac:spMkLst>
            <pc:docMk/>
            <pc:sldMk cId="1506833169" sldId="516"/>
            <ac:spMk id="6" creationId="{3B5E5145-25AF-4E4A-BCB5-C87D084B5DC6}"/>
          </ac:spMkLst>
        </pc:spChg>
        <pc:spChg chg="add mod ord">
          <ac:chgData name="Miroslav Šebo" userId="0c16eab3-f23b-4b28-833f-9ba5f66533c9" providerId="ADAL" clId="{3CF8DCE2-FDE6-456F-B5E7-E007D7E8187A}" dt="2026-10-02T19:01:07.293" v="767"/>
          <ac:spMkLst>
            <pc:docMk/>
            <pc:sldMk cId="1506833169" sldId="516"/>
            <ac:spMk id="8" creationId="{35E9004F-E77D-46F4-8C1E-C98E22B09E3B}"/>
          </ac:spMkLst>
        </pc:spChg>
        <pc:spChg chg="add mod ord">
          <ac:chgData name="Miroslav Šebo" userId="0c16eab3-f23b-4b28-833f-9ba5f66533c9" providerId="ADAL" clId="{3CF8DCE2-FDE6-456F-B5E7-E007D7E8187A}" dt="2026-10-02T19:01:07.293" v="771"/>
          <ac:spMkLst>
            <pc:docMk/>
            <pc:sldMk cId="1506833169" sldId="516"/>
            <ac:spMk id="9" creationId="{02B61EB3-A267-404E-842A-6B7E2A8F846B}"/>
          </ac:spMkLst>
        </pc:spChg>
      </pc:sldChg>
      <pc:sldChg chg="addSp modSp mod">
        <pc:chgData name="Miroslav Šebo" userId="0c16eab3-f23b-4b28-833f-9ba5f66533c9" providerId="ADAL" clId="{3CF8DCE2-FDE6-456F-B5E7-E007D7E8187A}" dt="2026-10-02T19:01:07.295" v="787"/>
        <pc:sldMkLst>
          <pc:docMk/>
          <pc:sldMk cId="3629272693" sldId="517"/>
        </pc:sldMkLst>
        <pc:spChg chg="add mod ord">
          <ac:chgData name="Miroslav Šebo" userId="0c16eab3-f23b-4b28-833f-9ba5f66533c9" providerId="ADAL" clId="{3CF8DCE2-FDE6-456F-B5E7-E007D7E8187A}" dt="2026-10-02T19:01:07.294" v="775"/>
          <ac:spMkLst>
            <pc:docMk/>
            <pc:sldMk cId="3629272693" sldId="517"/>
            <ac:spMk id="4" creationId="{CCD2784C-C624-4AA2-81B4-46CC17AA7A0A}"/>
          </ac:spMkLst>
        </pc:spChg>
        <pc:spChg chg="add mod ord">
          <ac:chgData name="Miroslav Šebo" userId="0c16eab3-f23b-4b28-833f-9ba5f66533c9" providerId="ADAL" clId="{3CF8DCE2-FDE6-456F-B5E7-E007D7E8187A}" dt="2026-10-02T19:01:07.294" v="779"/>
          <ac:spMkLst>
            <pc:docMk/>
            <pc:sldMk cId="3629272693" sldId="517"/>
            <ac:spMk id="6" creationId="{1E9364AE-92AC-4519-BB1A-E110FBBC5BF8}"/>
          </ac:spMkLst>
        </pc:spChg>
        <pc:spChg chg="add mod ord">
          <ac:chgData name="Miroslav Šebo" userId="0c16eab3-f23b-4b28-833f-9ba5f66533c9" providerId="ADAL" clId="{3CF8DCE2-FDE6-456F-B5E7-E007D7E8187A}" dt="2026-10-02T19:01:07.295" v="783"/>
          <ac:spMkLst>
            <pc:docMk/>
            <pc:sldMk cId="3629272693" sldId="517"/>
            <ac:spMk id="8" creationId="{FE47F2DA-0418-433B-983D-8E4C53896EF5}"/>
          </ac:spMkLst>
        </pc:spChg>
        <pc:spChg chg="add mod ord">
          <ac:chgData name="Miroslav Šebo" userId="0c16eab3-f23b-4b28-833f-9ba5f66533c9" providerId="ADAL" clId="{3CF8DCE2-FDE6-456F-B5E7-E007D7E8187A}" dt="2026-10-02T19:01:07.295" v="787"/>
          <ac:spMkLst>
            <pc:docMk/>
            <pc:sldMk cId="3629272693" sldId="517"/>
            <ac:spMk id="9" creationId="{C26E398F-E21A-41A3-835B-3DC1A2C388E5}"/>
          </ac:spMkLst>
        </pc:spChg>
      </pc:sldChg>
      <pc:sldChg chg="addSp modSp mod">
        <pc:chgData name="Miroslav Šebo" userId="0c16eab3-f23b-4b28-833f-9ba5f66533c9" providerId="ADAL" clId="{3CF8DCE2-FDE6-456F-B5E7-E007D7E8187A}" dt="2026-10-02T19:01:07.297" v="803"/>
        <pc:sldMkLst>
          <pc:docMk/>
          <pc:sldMk cId="4185146960" sldId="518"/>
        </pc:sldMkLst>
        <pc:spChg chg="add mod ord">
          <ac:chgData name="Miroslav Šebo" userId="0c16eab3-f23b-4b28-833f-9ba5f66533c9" providerId="ADAL" clId="{3CF8DCE2-FDE6-456F-B5E7-E007D7E8187A}" dt="2026-10-02T19:01:07.296" v="791"/>
          <ac:spMkLst>
            <pc:docMk/>
            <pc:sldMk cId="4185146960" sldId="518"/>
            <ac:spMk id="4" creationId="{63257006-FB3D-4060-B59E-D21D6B1F0FBF}"/>
          </ac:spMkLst>
        </pc:spChg>
        <pc:spChg chg="add mod ord">
          <ac:chgData name="Miroslav Šebo" userId="0c16eab3-f23b-4b28-833f-9ba5f66533c9" providerId="ADAL" clId="{3CF8DCE2-FDE6-456F-B5E7-E007D7E8187A}" dt="2026-10-02T19:01:07.296" v="795"/>
          <ac:spMkLst>
            <pc:docMk/>
            <pc:sldMk cId="4185146960" sldId="518"/>
            <ac:spMk id="6" creationId="{93D3ABF3-D31F-40EC-8622-C074F4C0CC12}"/>
          </ac:spMkLst>
        </pc:spChg>
        <pc:spChg chg="add mod ord">
          <ac:chgData name="Miroslav Šebo" userId="0c16eab3-f23b-4b28-833f-9ba5f66533c9" providerId="ADAL" clId="{3CF8DCE2-FDE6-456F-B5E7-E007D7E8187A}" dt="2026-10-02T19:01:07.297" v="799"/>
          <ac:spMkLst>
            <pc:docMk/>
            <pc:sldMk cId="4185146960" sldId="518"/>
            <ac:spMk id="8" creationId="{6E1AEF9F-5967-4460-A891-B054C77B4EAF}"/>
          </ac:spMkLst>
        </pc:spChg>
        <pc:spChg chg="add mod ord">
          <ac:chgData name="Miroslav Šebo" userId="0c16eab3-f23b-4b28-833f-9ba5f66533c9" providerId="ADAL" clId="{3CF8DCE2-FDE6-456F-B5E7-E007D7E8187A}" dt="2026-10-02T19:01:07.297" v="803"/>
          <ac:spMkLst>
            <pc:docMk/>
            <pc:sldMk cId="4185146960" sldId="518"/>
            <ac:spMk id="9" creationId="{9F0030E0-534D-4E0C-9435-B742B626936F}"/>
          </ac:spMkLst>
        </pc:spChg>
      </pc:sldChg>
      <pc:sldChg chg="addSp modSp mod">
        <pc:chgData name="Miroslav Šebo" userId="0c16eab3-f23b-4b28-833f-9ba5f66533c9" providerId="ADAL" clId="{3CF8DCE2-FDE6-456F-B5E7-E007D7E8187A}" dt="2026-10-02T19:01:07.299" v="819"/>
        <pc:sldMkLst>
          <pc:docMk/>
          <pc:sldMk cId="3309719062" sldId="519"/>
        </pc:sldMkLst>
        <pc:spChg chg="add mod ord">
          <ac:chgData name="Miroslav Šebo" userId="0c16eab3-f23b-4b28-833f-9ba5f66533c9" providerId="ADAL" clId="{3CF8DCE2-FDE6-456F-B5E7-E007D7E8187A}" dt="2026-10-02T19:01:07.298" v="807"/>
          <ac:spMkLst>
            <pc:docMk/>
            <pc:sldMk cId="3309719062" sldId="519"/>
            <ac:spMk id="4" creationId="{709B8503-7B23-4063-90A2-DB706CCC7037}"/>
          </ac:spMkLst>
        </pc:spChg>
        <pc:spChg chg="add mod ord">
          <ac:chgData name="Miroslav Šebo" userId="0c16eab3-f23b-4b28-833f-9ba5f66533c9" providerId="ADAL" clId="{3CF8DCE2-FDE6-456F-B5E7-E007D7E8187A}" dt="2026-10-02T19:01:07.298" v="811"/>
          <ac:spMkLst>
            <pc:docMk/>
            <pc:sldMk cId="3309719062" sldId="519"/>
            <ac:spMk id="6" creationId="{A53E98FC-B616-46D6-9382-C06C9643648B}"/>
          </ac:spMkLst>
        </pc:spChg>
        <pc:spChg chg="add mod ord">
          <ac:chgData name="Miroslav Šebo" userId="0c16eab3-f23b-4b28-833f-9ba5f66533c9" providerId="ADAL" clId="{3CF8DCE2-FDE6-456F-B5E7-E007D7E8187A}" dt="2026-10-02T19:01:07.299" v="815"/>
          <ac:spMkLst>
            <pc:docMk/>
            <pc:sldMk cId="3309719062" sldId="519"/>
            <ac:spMk id="8" creationId="{AB83E52E-3630-4F64-9CBA-B667095A5FC5}"/>
          </ac:spMkLst>
        </pc:spChg>
        <pc:spChg chg="add mod ord">
          <ac:chgData name="Miroslav Šebo" userId="0c16eab3-f23b-4b28-833f-9ba5f66533c9" providerId="ADAL" clId="{3CF8DCE2-FDE6-456F-B5E7-E007D7E8187A}" dt="2026-10-02T19:01:07.299" v="819"/>
          <ac:spMkLst>
            <pc:docMk/>
            <pc:sldMk cId="3309719062" sldId="519"/>
            <ac:spMk id="9" creationId="{92830DB8-54DC-4B8E-9888-FD53B8E147C6}"/>
          </ac:spMkLst>
        </pc:spChg>
      </pc:sldChg>
      <pc:sldChg chg="addSp modSp mod">
        <pc:chgData name="Miroslav Šebo" userId="0c16eab3-f23b-4b28-833f-9ba5f66533c9" providerId="ADAL" clId="{3CF8DCE2-FDE6-456F-B5E7-E007D7E8187A}" dt="2026-10-02T19:01:07.301" v="835"/>
        <pc:sldMkLst>
          <pc:docMk/>
          <pc:sldMk cId="830751538" sldId="520"/>
        </pc:sldMkLst>
        <pc:spChg chg="add mod ord">
          <ac:chgData name="Miroslav Šebo" userId="0c16eab3-f23b-4b28-833f-9ba5f66533c9" providerId="ADAL" clId="{3CF8DCE2-FDE6-456F-B5E7-E007D7E8187A}" dt="2026-10-02T19:01:07.300" v="823"/>
          <ac:spMkLst>
            <pc:docMk/>
            <pc:sldMk cId="830751538" sldId="520"/>
            <ac:spMk id="4" creationId="{60256D84-B90E-498D-8B1C-4CE0B72518F0}"/>
          </ac:spMkLst>
        </pc:spChg>
        <pc:spChg chg="add mod ord">
          <ac:chgData name="Miroslav Šebo" userId="0c16eab3-f23b-4b28-833f-9ba5f66533c9" providerId="ADAL" clId="{3CF8DCE2-FDE6-456F-B5E7-E007D7E8187A}" dt="2026-10-02T19:01:07.300" v="827"/>
          <ac:spMkLst>
            <pc:docMk/>
            <pc:sldMk cId="830751538" sldId="520"/>
            <ac:spMk id="6" creationId="{1461C995-D95A-48B7-8304-A556FF651BAC}"/>
          </ac:spMkLst>
        </pc:spChg>
        <pc:spChg chg="add mod ord">
          <ac:chgData name="Miroslav Šebo" userId="0c16eab3-f23b-4b28-833f-9ba5f66533c9" providerId="ADAL" clId="{3CF8DCE2-FDE6-456F-B5E7-E007D7E8187A}" dt="2026-10-02T19:01:07.301" v="831"/>
          <ac:spMkLst>
            <pc:docMk/>
            <pc:sldMk cId="830751538" sldId="520"/>
            <ac:spMk id="8" creationId="{86BA0410-8F32-4B3F-9073-3A52CC392C7F}"/>
          </ac:spMkLst>
        </pc:spChg>
        <pc:spChg chg="add mod ord">
          <ac:chgData name="Miroslav Šebo" userId="0c16eab3-f23b-4b28-833f-9ba5f66533c9" providerId="ADAL" clId="{3CF8DCE2-FDE6-456F-B5E7-E007D7E8187A}" dt="2026-10-02T19:01:07.301" v="835"/>
          <ac:spMkLst>
            <pc:docMk/>
            <pc:sldMk cId="830751538" sldId="520"/>
            <ac:spMk id="9" creationId="{C55A04FC-0BA4-499A-8CCA-57071A0E92E8}"/>
          </ac:spMkLst>
        </pc:spChg>
      </pc:sldChg>
      <pc:sldChg chg="addSp modSp mod">
        <pc:chgData name="Miroslav Šebo" userId="0c16eab3-f23b-4b28-833f-9ba5f66533c9" providerId="ADAL" clId="{3CF8DCE2-FDE6-456F-B5E7-E007D7E8187A}" dt="2026-10-02T19:01:07.303" v="851"/>
        <pc:sldMkLst>
          <pc:docMk/>
          <pc:sldMk cId="3930826860" sldId="521"/>
        </pc:sldMkLst>
        <pc:spChg chg="add mod ord">
          <ac:chgData name="Miroslav Šebo" userId="0c16eab3-f23b-4b28-833f-9ba5f66533c9" providerId="ADAL" clId="{3CF8DCE2-FDE6-456F-B5E7-E007D7E8187A}" dt="2026-10-02T19:01:07.302" v="839"/>
          <ac:spMkLst>
            <pc:docMk/>
            <pc:sldMk cId="3930826860" sldId="521"/>
            <ac:spMk id="4" creationId="{F7820225-5CCD-42A2-91F3-57DF1A9ECC42}"/>
          </ac:spMkLst>
        </pc:spChg>
        <pc:spChg chg="add mod ord">
          <ac:chgData name="Miroslav Šebo" userId="0c16eab3-f23b-4b28-833f-9ba5f66533c9" providerId="ADAL" clId="{3CF8DCE2-FDE6-456F-B5E7-E007D7E8187A}" dt="2026-10-02T19:01:07.302" v="843"/>
          <ac:spMkLst>
            <pc:docMk/>
            <pc:sldMk cId="3930826860" sldId="521"/>
            <ac:spMk id="6" creationId="{7F9EA5AB-A1FD-4FED-83DC-7C5463CA399C}"/>
          </ac:spMkLst>
        </pc:spChg>
        <pc:spChg chg="add mod ord">
          <ac:chgData name="Miroslav Šebo" userId="0c16eab3-f23b-4b28-833f-9ba5f66533c9" providerId="ADAL" clId="{3CF8DCE2-FDE6-456F-B5E7-E007D7E8187A}" dt="2026-10-02T19:01:07.303" v="847"/>
          <ac:spMkLst>
            <pc:docMk/>
            <pc:sldMk cId="3930826860" sldId="521"/>
            <ac:spMk id="8" creationId="{947F00D7-880C-4494-8507-EC78DAFE80EC}"/>
          </ac:spMkLst>
        </pc:spChg>
        <pc:spChg chg="add mod ord">
          <ac:chgData name="Miroslav Šebo" userId="0c16eab3-f23b-4b28-833f-9ba5f66533c9" providerId="ADAL" clId="{3CF8DCE2-FDE6-456F-B5E7-E007D7E8187A}" dt="2026-10-02T19:01:07.303" v="851"/>
          <ac:spMkLst>
            <pc:docMk/>
            <pc:sldMk cId="3930826860" sldId="521"/>
            <ac:spMk id="9" creationId="{9C3254ED-A25F-4A1E-9571-AEC57D619953}"/>
          </ac:spMkLst>
        </pc:spChg>
      </pc:sldChg>
      <pc:sldChg chg="addSp modSp mod">
        <pc:chgData name="Miroslav Šebo" userId="0c16eab3-f23b-4b28-833f-9ba5f66533c9" providerId="ADAL" clId="{3CF8DCE2-FDE6-456F-B5E7-E007D7E8187A}" dt="2026-10-02T19:01:07.317" v="867"/>
        <pc:sldMkLst>
          <pc:docMk/>
          <pc:sldMk cId="1263393358" sldId="522"/>
        </pc:sldMkLst>
        <pc:spChg chg="add mod ord">
          <ac:chgData name="Miroslav Šebo" userId="0c16eab3-f23b-4b28-833f-9ba5f66533c9" providerId="ADAL" clId="{3CF8DCE2-FDE6-456F-B5E7-E007D7E8187A}" dt="2026-10-02T19:01:07.316" v="855"/>
          <ac:spMkLst>
            <pc:docMk/>
            <pc:sldMk cId="1263393358" sldId="522"/>
            <ac:spMk id="4" creationId="{DCC4CB0D-044C-4F87-85C2-D99C40E51463}"/>
          </ac:spMkLst>
        </pc:spChg>
        <pc:spChg chg="add mod ord">
          <ac:chgData name="Miroslav Šebo" userId="0c16eab3-f23b-4b28-833f-9ba5f66533c9" providerId="ADAL" clId="{3CF8DCE2-FDE6-456F-B5E7-E007D7E8187A}" dt="2026-10-02T19:01:07.316" v="859"/>
          <ac:spMkLst>
            <pc:docMk/>
            <pc:sldMk cId="1263393358" sldId="522"/>
            <ac:spMk id="6" creationId="{400CE31A-D286-4362-9B4E-6BA428ACA86D}"/>
          </ac:spMkLst>
        </pc:spChg>
        <pc:spChg chg="add mod ord">
          <ac:chgData name="Miroslav Šebo" userId="0c16eab3-f23b-4b28-833f-9ba5f66533c9" providerId="ADAL" clId="{3CF8DCE2-FDE6-456F-B5E7-E007D7E8187A}" dt="2026-10-02T19:01:07.317" v="863"/>
          <ac:spMkLst>
            <pc:docMk/>
            <pc:sldMk cId="1263393358" sldId="522"/>
            <ac:spMk id="8" creationId="{2ABE51D6-6BF9-469F-BDA0-9EC89976E653}"/>
          </ac:spMkLst>
        </pc:spChg>
        <pc:spChg chg="add mod ord">
          <ac:chgData name="Miroslav Šebo" userId="0c16eab3-f23b-4b28-833f-9ba5f66533c9" providerId="ADAL" clId="{3CF8DCE2-FDE6-456F-B5E7-E007D7E8187A}" dt="2026-10-02T19:01:07.317" v="867"/>
          <ac:spMkLst>
            <pc:docMk/>
            <pc:sldMk cId="1263393358" sldId="522"/>
            <ac:spMk id="9" creationId="{2F976BE7-7D59-4C49-B4BA-F07A47642FC0}"/>
          </ac:spMkLst>
        </pc:spChg>
      </pc:sldChg>
      <pc:sldChg chg="addSp modSp mod">
        <pc:chgData name="Miroslav Šebo" userId="0c16eab3-f23b-4b28-833f-9ba5f66533c9" providerId="ADAL" clId="{3CF8DCE2-FDE6-456F-B5E7-E007D7E8187A}" dt="2026-10-02T19:01:07.319" v="883"/>
        <pc:sldMkLst>
          <pc:docMk/>
          <pc:sldMk cId="1456391026" sldId="523"/>
        </pc:sldMkLst>
        <pc:spChg chg="add mod ord">
          <ac:chgData name="Miroslav Šebo" userId="0c16eab3-f23b-4b28-833f-9ba5f66533c9" providerId="ADAL" clId="{3CF8DCE2-FDE6-456F-B5E7-E007D7E8187A}" dt="2026-10-02T19:01:07.318" v="871"/>
          <ac:spMkLst>
            <pc:docMk/>
            <pc:sldMk cId="1456391026" sldId="523"/>
            <ac:spMk id="4" creationId="{A1CA15E0-3384-47A0-A8EC-11AC7FB381A2}"/>
          </ac:spMkLst>
        </pc:spChg>
        <pc:spChg chg="add mod ord">
          <ac:chgData name="Miroslav Šebo" userId="0c16eab3-f23b-4b28-833f-9ba5f66533c9" providerId="ADAL" clId="{3CF8DCE2-FDE6-456F-B5E7-E007D7E8187A}" dt="2026-10-02T19:01:07.318" v="875"/>
          <ac:spMkLst>
            <pc:docMk/>
            <pc:sldMk cId="1456391026" sldId="523"/>
            <ac:spMk id="6" creationId="{1D24E1F7-3298-4368-9FA6-1F21B5086836}"/>
          </ac:spMkLst>
        </pc:spChg>
        <pc:spChg chg="add mod ord">
          <ac:chgData name="Miroslav Šebo" userId="0c16eab3-f23b-4b28-833f-9ba5f66533c9" providerId="ADAL" clId="{3CF8DCE2-FDE6-456F-B5E7-E007D7E8187A}" dt="2026-10-02T19:01:07.319" v="879"/>
          <ac:spMkLst>
            <pc:docMk/>
            <pc:sldMk cId="1456391026" sldId="523"/>
            <ac:spMk id="8" creationId="{A51DAAF1-5925-43EA-9966-9C3154854B18}"/>
          </ac:spMkLst>
        </pc:spChg>
        <pc:spChg chg="add mod ord">
          <ac:chgData name="Miroslav Šebo" userId="0c16eab3-f23b-4b28-833f-9ba5f66533c9" providerId="ADAL" clId="{3CF8DCE2-FDE6-456F-B5E7-E007D7E8187A}" dt="2026-10-02T19:01:07.319" v="883"/>
          <ac:spMkLst>
            <pc:docMk/>
            <pc:sldMk cId="1456391026" sldId="523"/>
            <ac:spMk id="9" creationId="{DC649D72-DFC5-4453-BCE9-9CA2C0ACFDC1}"/>
          </ac:spMkLst>
        </pc:spChg>
      </pc:sldChg>
      <pc:sldChg chg="addSp modSp mod modNotesTx">
        <pc:chgData name="Miroslav Šebo" userId="0c16eab3-f23b-4b28-833f-9ba5f66533c9" providerId="ADAL" clId="{3CF8DCE2-FDE6-456F-B5E7-E007D7E8187A}" dt="2026-10-04T19:59:06.530" v="1484" actId="20577"/>
        <pc:sldMkLst>
          <pc:docMk/>
          <pc:sldMk cId="2701382489" sldId="524"/>
        </pc:sldMkLst>
        <pc:spChg chg="add mod ord">
          <ac:chgData name="Miroslav Šebo" userId="0c16eab3-f23b-4b28-833f-9ba5f66533c9" providerId="ADAL" clId="{3CF8DCE2-FDE6-456F-B5E7-E007D7E8187A}" dt="2026-10-02T19:01:07.320" v="887"/>
          <ac:spMkLst>
            <pc:docMk/>
            <pc:sldMk cId="2701382489" sldId="524"/>
            <ac:spMk id="4" creationId="{FD0CFBFE-33EA-4673-B6AD-3B3A1D5E4D3B}"/>
          </ac:spMkLst>
        </pc:spChg>
        <pc:spChg chg="mod">
          <ac:chgData name="Miroslav Šebo" userId="0c16eab3-f23b-4b28-833f-9ba5f66533c9" providerId="ADAL" clId="{3CF8DCE2-FDE6-456F-B5E7-E007D7E8187A}" dt="2026-10-04T19:58:15.172" v="1459" actId="20577"/>
          <ac:spMkLst>
            <pc:docMk/>
            <pc:sldMk cId="2701382489" sldId="524"/>
            <ac:spMk id="5" creationId="{B18EDB91-6D7B-4FAF-8484-44180C588B7C}"/>
          </ac:spMkLst>
        </pc:spChg>
        <pc:spChg chg="add mod ord">
          <ac:chgData name="Miroslav Šebo" userId="0c16eab3-f23b-4b28-833f-9ba5f66533c9" providerId="ADAL" clId="{3CF8DCE2-FDE6-456F-B5E7-E007D7E8187A}" dt="2026-10-02T19:01:07.320" v="891"/>
          <ac:spMkLst>
            <pc:docMk/>
            <pc:sldMk cId="2701382489" sldId="524"/>
            <ac:spMk id="6" creationId="{A8CCAEE2-9118-45C9-AF4E-8387374767E0}"/>
          </ac:spMkLst>
        </pc:spChg>
        <pc:spChg chg="add mod ord">
          <ac:chgData name="Miroslav Šebo" userId="0c16eab3-f23b-4b28-833f-9ba5f66533c9" providerId="ADAL" clId="{3CF8DCE2-FDE6-456F-B5E7-E007D7E8187A}" dt="2026-10-02T19:01:07.321" v="895"/>
          <ac:spMkLst>
            <pc:docMk/>
            <pc:sldMk cId="2701382489" sldId="524"/>
            <ac:spMk id="8" creationId="{898120DA-E188-411C-A099-8347BA5EA5CA}"/>
          </ac:spMkLst>
        </pc:spChg>
        <pc:spChg chg="add mod ord">
          <ac:chgData name="Miroslav Šebo" userId="0c16eab3-f23b-4b28-833f-9ba5f66533c9" providerId="ADAL" clId="{3CF8DCE2-FDE6-456F-B5E7-E007D7E8187A}" dt="2026-10-02T19:01:07.321" v="899"/>
          <ac:spMkLst>
            <pc:docMk/>
            <pc:sldMk cId="2701382489" sldId="524"/>
            <ac:spMk id="9" creationId="{8923EC0B-92E3-4CB6-A6C9-5B046D44A3B2}"/>
          </ac:spMkLst>
        </pc:spChg>
      </pc:sldChg>
      <pc:sldChg chg="addSp modSp mod">
        <pc:chgData name="Miroslav Šebo" userId="0c16eab3-f23b-4b28-833f-9ba5f66533c9" providerId="ADAL" clId="{3CF8DCE2-FDE6-456F-B5E7-E007D7E8187A}" dt="2026-10-02T19:01:07.323" v="915"/>
        <pc:sldMkLst>
          <pc:docMk/>
          <pc:sldMk cId="3951091404" sldId="525"/>
        </pc:sldMkLst>
        <pc:spChg chg="add mod ord">
          <ac:chgData name="Miroslav Šebo" userId="0c16eab3-f23b-4b28-833f-9ba5f66533c9" providerId="ADAL" clId="{3CF8DCE2-FDE6-456F-B5E7-E007D7E8187A}" dt="2026-10-02T19:01:07.322" v="903"/>
          <ac:spMkLst>
            <pc:docMk/>
            <pc:sldMk cId="3951091404" sldId="525"/>
            <ac:spMk id="4" creationId="{8A64C0EA-D0F7-4D8D-91E0-E546F0CA61D7}"/>
          </ac:spMkLst>
        </pc:spChg>
        <pc:spChg chg="add mod ord">
          <ac:chgData name="Miroslav Šebo" userId="0c16eab3-f23b-4b28-833f-9ba5f66533c9" providerId="ADAL" clId="{3CF8DCE2-FDE6-456F-B5E7-E007D7E8187A}" dt="2026-10-02T19:01:07.322" v="907"/>
          <ac:spMkLst>
            <pc:docMk/>
            <pc:sldMk cId="3951091404" sldId="525"/>
            <ac:spMk id="6" creationId="{0BC6416A-C8AE-4121-B13A-8CEB19E6B3A9}"/>
          </ac:spMkLst>
        </pc:spChg>
        <pc:spChg chg="add mod ord">
          <ac:chgData name="Miroslav Šebo" userId="0c16eab3-f23b-4b28-833f-9ba5f66533c9" providerId="ADAL" clId="{3CF8DCE2-FDE6-456F-B5E7-E007D7E8187A}" dt="2026-10-02T19:01:07.323" v="911"/>
          <ac:spMkLst>
            <pc:docMk/>
            <pc:sldMk cId="3951091404" sldId="525"/>
            <ac:spMk id="8" creationId="{776DB7E2-CF46-4F7B-86F7-1FA822D2C6BD}"/>
          </ac:spMkLst>
        </pc:spChg>
        <pc:spChg chg="add mod ord">
          <ac:chgData name="Miroslav Šebo" userId="0c16eab3-f23b-4b28-833f-9ba5f66533c9" providerId="ADAL" clId="{3CF8DCE2-FDE6-456F-B5E7-E007D7E8187A}" dt="2026-10-02T19:01:07.323" v="915"/>
          <ac:spMkLst>
            <pc:docMk/>
            <pc:sldMk cId="3951091404" sldId="525"/>
            <ac:spMk id="9" creationId="{DA6E594C-0726-4828-9B51-0127D3543DB8}"/>
          </ac:spMkLst>
        </pc:spChg>
      </pc:sldChg>
      <pc:sldChg chg="addSp modSp mod">
        <pc:chgData name="Miroslav Šebo" userId="0c16eab3-f23b-4b28-833f-9ba5f66533c9" providerId="ADAL" clId="{3CF8DCE2-FDE6-456F-B5E7-E007D7E8187A}" dt="2026-10-02T19:01:07.325" v="931"/>
        <pc:sldMkLst>
          <pc:docMk/>
          <pc:sldMk cId="4125062494" sldId="526"/>
        </pc:sldMkLst>
        <pc:spChg chg="add mod ord">
          <ac:chgData name="Miroslav Šebo" userId="0c16eab3-f23b-4b28-833f-9ba5f66533c9" providerId="ADAL" clId="{3CF8DCE2-FDE6-456F-B5E7-E007D7E8187A}" dt="2026-10-02T19:01:07.324" v="919"/>
          <ac:spMkLst>
            <pc:docMk/>
            <pc:sldMk cId="4125062494" sldId="526"/>
            <ac:spMk id="4" creationId="{FD4C4C8A-9B6E-4712-A7BA-7FBDC6944795}"/>
          </ac:spMkLst>
        </pc:spChg>
        <pc:spChg chg="add mod ord">
          <ac:chgData name="Miroslav Šebo" userId="0c16eab3-f23b-4b28-833f-9ba5f66533c9" providerId="ADAL" clId="{3CF8DCE2-FDE6-456F-B5E7-E007D7E8187A}" dt="2026-10-02T19:01:07.324" v="923"/>
          <ac:spMkLst>
            <pc:docMk/>
            <pc:sldMk cId="4125062494" sldId="526"/>
            <ac:spMk id="6" creationId="{580B36CF-CF54-4A11-9055-3365C72786C3}"/>
          </ac:spMkLst>
        </pc:spChg>
        <pc:spChg chg="add mod ord">
          <ac:chgData name="Miroslav Šebo" userId="0c16eab3-f23b-4b28-833f-9ba5f66533c9" providerId="ADAL" clId="{3CF8DCE2-FDE6-456F-B5E7-E007D7E8187A}" dt="2026-10-02T19:01:07.325" v="927"/>
          <ac:spMkLst>
            <pc:docMk/>
            <pc:sldMk cId="4125062494" sldId="526"/>
            <ac:spMk id="8" creationId="{D237B12B-C623-4923-A864-F7C1C65E29E5}"/>
          </ac:spMkLst>
        </pc:spChg>
        <pc:spChg chg="add mod ord">
          <ac:chgData name="Miroslav Šebo" userId="0c16eab3-f23b-4b28-833f-9ba5f66533c9" providerId="ADAL" clId="{3CF8DCE2-FDE6-456F-B5E7-E007D7E8187A}" dt="2026-10-02T19:01:07.325" v="931"/>
          <ac:spMkLst>
            <pc:docMk/>
            <pc:sldMk cId="4125062494" sldId="526"/>
            <ac:spMk id="9" creationId="{000E05DD-FF39-48B0-89D3-762EA0EFB65D}"/>
          </ac:spMkLst>
        </pc:spChg>
      </pc:sldChg>
      <pc:sldChg chg="addSp modSp mod">
        <pc:chgData name="Miroslav Šebo" userId="0c16eab3-f23b-4b28-833f-9ba5f66533c9" providerId="ADAL" clId="{3CF8DCE2-FDE6-456F-B5E7-E007D7E8187A}" dt="2026-10-02T19:01:07.327" v="947"/>
        <pc:sldMkLst>
          <pc:docMk/>
          <pc:sldMk cId="1719796253" sldId="527"/>
        </pc:sldMkLst>
        <pc:spChg chg="add mod ord">
          <ac:chgData name="Miroslav Šebo" userId="0c16eab3-f23b-4b28-833f-9ba5f66533c9" providerId="ADAL" clId="{3CF8DCE2-FDE6-456F-B5E7-E007D7E8187A}" dt="2026-10-02T19:01:07.325" v="935"/>
          <ac:spMkLst>
            <pc:docMk/>
            <pc:sldMk cId="1719796253" sldId="527"/>
            <ac:spMk id="4" creationId="{A1A3CCD1-0228-410E-985C-30726448B498}"/>
          </ac:spMkLst>
        </pc:spChg>
        <pc:spChg chg="add mod ord">
          <ac:chgData name="Miroslav Šebo" userId="0c16eab3-f23b-4b28-833f-9ba5f66533c9" providerId="ADAL" clId="{3CF8DCE2-FDE6-456F-B5E7-E007D7E8187A}" dt="2026-10-02T19:01:07.326" v="939"/>
          <ac:spMkLst>
            <pc:docMk/>
            <pc:sldMk cId="1719796253" sldId="527"/>
            <ac:spMk id="6" creationId="{D0ED45C0-3441-4A53-B407-23F30AEB49B3}"/>
          </ac:spMkLst>
        </pc:spChg>
        <pc:spChg chg="add mod ord">
          <ac:chgData name="Miroslav Šebo" userId="0c16eab3-f23b-4b28-833f-9ba5f66533c9" providerId="ADAL" clId="{3CF8DCE2-FDE6-456F-B5E7-E007D7E8187A}" dt="2026-10-02T19:01:07.326" v="943"/>
          <ac:spMkLst>
            <pc:docMk/>
            <pc:sldMk cId="1719796253" sldId="527"/>
            <ac:spMk id="8" creationId="{3DD77AE6-CD7D-43E0-BBF3-380458B040F7}"/>
          </ac:spMkLst>
        </pc:spChg>
        <pc:spChg chg="add mod ord">
          <ac:chgData name="Miroslav Šebo" userId="0c16eab3-f23b-4b28-833f-9ba5f66533c9" providerId="ADAL" clId="{3CF8DCE2-FDE6-456F-B5E7-E007D7E8187A}" dt="2026-10-02T19:01:07.327" v="947"/>
          <ac:spMkLst>
            <pc:docMk/>
            <pc:sldMk cId="1719796253" sldId="527"/>
            <ac:spMk id="9" creationId="{8F86085F-D197-4449-88D4-4807F959E506}"/>
          </ac:spMkLst>
        </pc:spChg>
      </pc:sldChg>
      <pc:sldChg chg="addSp modSp mod">
        <pc:chgData name="Miroslav Šebo" userId="0c16eab3-f23b-4b28-833f-9ba5f66533c9" providerId="ADAL" clId="{3CF8DCE2-FDE6-456F-B5E7-E007D7E8187A}" dt="2026-10-02T19:01:07.329" v="963"/>
        <pc:sldMkLst>
          <pc:docMk/>
          <pc:sldMk cId="2229328355" sldId="528"/>
        </pc:sldMkLst>
        <pc:spChg chg="add mod ord">
          <ac:chgData name="Miroslav Šebo" userId="0c16eab3-f23b-4b28-833f-9ba5f66533c9" providerId="ADAL" clId="{3CF8DCE2-FDE6-456F-B5E7-E007D7E8187A}" dt="2026-10-02T19:01:07.327" v="951"/>
          <ac:spMkLst>
            <pc:docMk/>
            <pc:sldMk cId="2229328355" sldId="528"/>
            <ac:spMk id="4" creationId="{8D68121F-E2ED-4888-9855-F0E1850BF7D5}"/>
          </ac:spMkLst>
        </pc:spChg>
        <pc:spChg chg="add mod ord">
          <ac:chgData name="Miroslav Šebo" userId="0c16eab3-f23b-4b28-833f-9ba5f66533c9" providerId="ADAL" clId="{3CF8DCE2-FDE6-456F-B5E7-E007D7E8187A}" dt="2026-10-02T19:01:07.328" v="955"/>
          <ac:spMkLst>
            <pc:docMk/>
            <pc:sldMk cId="2229328355" sldId="528"/>
            <ac:spMk id="6" creationId="{226B4CB6-CDC2-4CD8-B8D0-AC11D4CDB257}"/>
          </ac:spMkLst>
        </pc:spChg>
        <pc:spChg chg="add mod ord">
          <ac:chgData name="Miroslav Šebo" userId="0c16eab3-f23b-4b28-833f-9ba5f66533c9" providerId="ADAL" clId="{3CF8DCE2-FDE6-456F-B5E7-E007D7E8187A}" dt="2026-10-02T19:01:07.328" v="959"/>
          <ac:spMkLst>
            <pc:docMk/>
            <pc:sldMk cId="2229328355" sldId="528"/>
            <ac:spMk id="8" creationId="{425DA33E-A17E-4A52-8E3B-322BA0591E08}"/>
          </ac:spMkLst>
        </pc:spChg>
        <pc:spChg chg="add mod ord">
          <ac:chgData name="Miroslav Šebo" userId="0c16eab3-f23b-4b28-833f-9ba5f66533c9" providerId="ADAL" clId="{3CF8DCE2-FDE6-456F-B5E7-E007D7E8187A}" dt="2026-10-02T19:01:07.329" v="963"/>
          <ac:spMkLst>
            <pc:docMk/>
            <pc:sldMk cId="2229328355" sldId="528"/>
            <ac:spMk id="9" creationId="{C2DDC882-8F2E-4315-9642-D526B53E82A5}"/>
          </ac:spMkLst>
        </pc:spChg>
      </pc:sldChg>
      <pc:sldChg chg="addSp modSp mod">
        <pc:chgData name="Miroslav Šebo" userId="0c16eab3-f23b-4b28-833f-9ba5f66533c9" providerId="ADAL" clId="{3CF8DCE2-FDE6-456F-B5E7-E007D7E8187A}" dt="2026-10-02T19:01:07.331" v="979"/>
        <pc:sldMkLst>
          <pc:docMk/>
          <pc:sldMk cId="1968268844" sldId="529"/>
        </pc:sldMkLst>
        <pc:spChg chg="add mod ord">
          <ac:chgData name="Miroslav Šebo" userId="0c16eab3-f23b-4b28-833f-9ba5f66533c9" providerId="ADAL" clId="{3CF8DCE2-FDE6-456F-B5E7-E007D7E8187A}" dt="2026-10-02T19:01:07.329" v="967"/>
          <ac:spMkLst>
            <pc:docMk/>
            <pc:sldMk cId="1968268844" sldId="529"/>
            <ac:spMk id="4" creationId="{4A07B8DF-9A0E-40D2-B5AE-2E2301AE3427}"/>
          </ac:spMkLst>
        </pc:spChg>
        <pc:spChg chg="add mod ord">
          <ac:chgData name="Miroslav Šebo" userId="0c16eab3-f23b-4b28-833f-9ba5f66533c9" providerId="ADAL" clId="{3CF8DCE2-FDE6-456F-B5E7-E007D7E8187A}" dt="2026-10-02T19:01:07.330" v="971"/>
          <ac:spMkLst>
            <pc:docMk/>
            <pc:sldMk cId="1968268844" sldId="529"/>
            <ac:spMk id="6" creationId="{CBB7DF21-88A2-4C6C-A4CC-B527B37D622B}"/>
          </ac:spMkLst>
        </pc:spChg>
        <pc:spChg chg="add mod ord">
          <ac:chgData name="Miroslav Šebo" userId="0c16eab3-f23b-4b28-833f-9ba5f66533c9" providerId="ADAL" clId="{3CF8DCE2-FDE6-456F-B5E7-E007D7E8187A}" dt="2026-10-02T19:01:07.330" v="975"/>
          <ac:spMkLst>
            <pc:docMk/>
            <pc:sldMk cId="1968268844" sldId="529"/>
            <ac:spMk id="8" creationId="{B303CC59-D90C-42BC-87A9-BD5B090D407D}"/>
          </ac:spMkLst>
        </pc:spChg>
        <pc:spChg chg="add mod ord">
          <ac:chgData name="Miroslav Šebo" userId="0c16eab3-f23b-4b28-833f-9ba5f66533c9" providerId="ADAL" clId="{3CF8DCE2-FDE6-456F-B5E7-E007D7E8187A}" dt="2026-10-02T19:01:07.331" v="979"/>
          <ac:spMkLst>
            <pc:docMk/>
            <pc:sldMk cId="1968268844" sldId="529"/>
            <ac:spMk id="9" creationId="{4B3DF3C0-B786-4A72-A732-3FEED9AD7AD6}"/>
          </ac:spMkLst>
        </pc:spChg>
      </pc:sldChg>
      <pc:sldChg chg="addSp modSp mod">
        <pc:chgData name="Miroslav Šebo" userId="0c16eab3-f23b-4b28-833f-9ba5f66533c9" providerId="ADAL" clId="{3CF8DCE2-FDE6-456F-B5E7-E007D7E8187A}" dt="2026-10-02T19:01:07.343" v="995"/>
        <pc:sldMkLst>
          <pc:docMk/>
          <pc:sldMk cId="832443796" sldId="530"/>
        </pc:sldMkLst>
        <pc:spChg chg="add mod ord">
          <ac:chgData name="Miroslav Šebo" userId="0c16eab3-f23b-4b28-833f-9ba5f66533c9" providerId="ADAL" clId="{3CF8DCE2-FDE6-456F-B5E7-E007D7E8187A}" dt="2026-10-02T19:01:07.341" v="983"/>
          <ac:spMkLst>
            <pc:docMk/>
            <pc:sldMk cId="832443796" sldId="530"/>
            <ac:spMk id="4" creationId="{E978C4E1-9E8F-426B-95FF-8DA7B3354036}"/>
          </ac:spMkLst>
        </pc:spChg>
        <pc:spChg chg="add mod ord">
          <ac:chgData name="Miroslav Šebo" userId="0c16eab3-f23b-4b28-833f-9ba5f66533c9" providerId="ADAL" clId="{3CF8DCE2-FDE6-456F-B5E7-E007D7E8187A}" dt="2026-10-02T19:01:07.342" v="987"/>
          <ac:spMkLst>
            <pc:docMk/>
            <pc:sldMk cId="832443796" sldId="530"/>
            <ac:spMk id="6" creationId="{56942CD0-FC6B-4EE3-B650-03C51836D24E}"/>
          </ac:spMkLst>
        </pc:spChg>
        <pc:spChg chg="add mod ord">
          <ac:chgData name="Miroslav Šebo" userId="0c16eab3-f23b-4b28-833f-9ba5f66533c9" providerId="ADAL" clId="{3CF8DCE2-FDE6-456F-B5E7-E007D7E8187A}" dt="2026-10-02T19:01:07.342" v="991"/>
          <ac:spMkLst>
            <pc:docMk/>
            <pc:sldMk cId="832443796" sldId="530"/>
            <ac:spMk id="8" creationId="{7E7BE305-F470-47E4-A536-B4175FFF5B53}"/>
          </ac:spMkLst>
        </pc:spChg>
        <pc:spChg chg="add mod ord">
          <ac:chgData name="Miroslav Šebo" userId="0c16eab3-f23b-4b28-833f-9ba5f66533c9" providerId="ADAL" clId="{3CF8DCE2-FDE6-456F-B5E7-E007D7E8187A}" dt="2026-10-02T19:01:07.343" v="995"/>
          <ac:spMkLst>
            <pc:docMk/>
            <pc:sldMk cId="832443796" sldId="530"/>
            <ac:spMk id="9" creationId="{E93D2512-9FF0-4C52-97CB-8280C71F9E84}"/>
          </ac:spMkLst>
        </pc:spChg>
      </pc:sldChg>
      <pc:sldChg chg="addSp modSp mod">
        <pc:chgData name="Miroslav Šebo" userId="0c16eab3-f23b-4b28-833f-9ba5f66533c9" providerId="ADAL" clId="{3CF8DCE2-FDE6-456F-B5E7-E007D7E8187A}" dt="2026-10-02T19:01:07.345" v="1011"/>
        <pc:sldMkLst>
          <pc:docMk/>
          <pc:sldMk cId="2836685239" sldId="531"/>
        </pc:sldMkLst>
        <pc:spChg chg="add mod ord">
          <ac:chgData name="Miroslav Šebo" userId="0c16eab3-f23b-4b28-833f-9ba5f66533c9" providerId="ADAL" clId="{3CF8DCE2-FDE6-456F-B5E7-E007D7E8187A}" dt="2026-10-02T19:01:07.343" v="999"/>
          <ac:spMkLst>
            <pc:docMk/>
            <pc:sldMk cId="2836685239" sldId="531"/>
            <ac:spMk id="7" creationId="{AF9D8631-3EAE-4137-B024-A8DED6B4357C}"/>
          </ac:spMkLst>
        </pc:spChg>
        <pc:spChg chg="add mod ord">
          <ac:chgData name="Miroslav Šebo" userId="0c16eab3-f23b-4b28-833f-9ba5f66533c9" providerId="ADAL" clId="{3CF8DCE2-FDE6-456F-B5E7-E007D7E8187A}" dt="2026-10-02T19:01:07.344" v="1003"/>
          <ac:spMkLst>
            <pc:docMk/>
            <pc:sldMk cId="2836685239" sldId="531"/>
            <ac:spMk id="8" creationId="{DE9CF28C-48FE-4C1F-80FA-EE5E941966A2}"/>
          </ac:spMkLst>
        </pc:spChg>
        <pc:spChg chg="add mod ord">
          <ac:chgData name="Miroslav Šebo" userId="0c16eab3-f23b-4b28-833f-9ba5f66533c9" providerId="ADAL" clId="{3CF8DCE2-FDE6-456F-B5E7-E007D7E8187A}" dt="2026-10-02T19:01:07.344" v="1007"/>
          <ac:spMkLst>
            <pc:docMk/>
            <pc:sldMk cId="2836685239" sldId="531"/>
            <ac:spMk id="9" creationId="{A981F2D7-1569-48B7-B4DB-A740AC6FE16E}"/>
          </ac:spMkLst>
        </pc:spChg>
        <pc:spChg chg="add mod ord">
          <ac:chgData name="Miroslav Šebo" userId="0c16eab3-f23b-4b28-833f-9ba5f66533c9" providerId="ADAL" clId="{3CF8DCE2-FDE6-456F-B5E7-E007D7E8187A}" dt="2026-10-02T19:01:07.345" v="1011"/>
          <ac:spMkLst>
            <pc:docMk/>
            <pc:sldMk cId="2836685239" sldId="531"/>
            <ac:spMk id="10" creationId="{3FAD7142-976D-4291-8963-B5F3531D2560}"/>
          </ac:spMkLst>
        </pc:spChg>
      </pc:sldChg>
      <pc:sldChg chg="addSp modSp mod">
        <pc:chgData name="Miroslav Šebo" userId="0c16eab3-f23b-4b28-833f-9ba5f66533c9" providerId="ADAL" clId="{3CF8DCE2-FDE6-456F-B5E7-E007D7E8187A}" dt="2026-10-02T19:00:04.693" v="75"/>
        <pc:sldMkLst>
          <pc:docMk/>
          <pc:sldMk cId="4046233367" sldId="532"/>
        </pc:sldMkLst>
        <pc:spChg chg="add mod ord">
          <ac:chgData name="Miroslav Šebo" userId="0c16eab3-f23b-4b28-833f-9ba5f66533c9" providerId="ADAL" clId="{3CF8DCE2-FDE6-456F-B5E7-E007D7E8187A}" dt="2026-10-02T19:00:04.691" v="59"/>
          <ac:spMkLst>
            <pc:docMk/>
            <pc:sldMk cId="4046233367" sldId="532"/>
            <ac:spMk id="8" creationId="{BE622700-B96B-4B59-A89E-1FB86B7F01D0}"/>
          </ac:spMkLst>
        </pc:spChg>
        <pc:spChg chg="add mod ord">
          <ac:chgData name="Miroslav Šebo" userId="0c16eab3-f23b-4b28-833f-9ba5f66533c9" providerId="ADAL" clId="{3CF8DCE2-FDE6-456F-B5E7-E007D7E8187A}" dt="2026-10-02T19:00:04.692" v="63"/>
          <ac:spMkLst>
            <pc:docMk/>
            <pc:sldMk cId="4046233367" sldId="532"/>
            <ac:spMk id="9" creationId="{109AF630-0437-4B3A-8680-F9F50C3C6781}"/>
          </ac:spMkLst>
        </pc:spChg>
        <pc:spChg chg="add mod ord">
          <ac:chgData name="Miroslav Šebo" userId="0c16eab3-f23b-4b28-833f-9ba5f66533c9" providerId="ADAL" clId="{3CF8DCE2-FDE6-456F-B5E7-E007D7E8187A}" dt="2026-10-02T19:00:04.692" v="67"/>
          <ac:spMkLst>
            <pc:docMk/>
            <pc:sldMk cId="4046233367" sldId="532"/>
            <ac:spMk id="10" creationId="{DBF431B7-CEAD-4482-A009-525B8FCFE01E}"/>
          </ac:spMkLst>
        </pc:spChg>
        <pc:spChg chg="add mod ord">
          <ac:chgData name="Miroslav Šebo" userId="0c16eab3-f23b-4b28-833f-9ba5f66533c9" providerId="ADAL" clId="{3CF8DCE2-FDE6-456F-B5E7-E007D7E8187A}" dt="2026-10-02T19:00:04.693" v="71"/>
          <ac:spMkLst>
            <pc:docMk/>
            <pc:sldMk cId="4046233367" sldId="532"/>
            <ac:spMk id="11" creationId="{DAFFECBF-4B2D-40B5-9FD0-F64BC2464CE7}"/>
          </ac:spMkLst>
        </pc:spChg>
        <pc:spChg chg="add mod ord">
          <ac:chgData name="Miroslav Šebo" userId="0c16eab3-f23b-4b28-833f-9ba5f66533c9" providerId="ADAL" clId="{3CF8DCE2-FDE6-456F-B5E7-E007D7E8187A}" dt="2026-10-02T19:00:04.693" v="75"/>
          <ac:spMkLst>
            <pc:docMk/>
            <pc:sldMk cId="4046233367" sldId="532"/>
            <ac:spMk id="12" creationId="{19C7D995-E109-4AD6-AF31-3D1E5AAC04BA}"/>
          </ac:spMkLst>
        </pc:spChg>
      </pc:sldChg>
      <pc:sldChg chg="addSp modSp mod">
        <pc:chgData name="Miroslav Šebo" userId="0c16eab3-f23b-4b28-833f-9ba5f66533c9" providerId="ADAL" clId="{3CF8DCE2-FDE6-456F-B5E7-E007D7E8187A}" dt="2026-10-02T19:01:07.347" v="1027"/>
        <pc:sldMkLst>
          <pc:docMk/>
          <pc:sldMk cId="192011485" sldId="533"/>
        </pc:sldMkLst>
        <pc:spChg chg="add mod ord">
          <ac:chgData name="Miroslav Šebo" userId="0c16eab3-f23b-4b28-833f-9ba5f66533c9" providerId="ADAL" clId="{3CF8DCE2-FDE6-456F-B5E7-E007D7E8187A}" dt="2026-10-02T19:01:07.345" v="1015"/>
          <ac:spMkLst>
            <pc:docMk/>
            <pc:sldMk cId="192011485" sldId="533"/>
            <ac:spMk id="4" creationId="{9F2D7AA7-D184-439D-8CBD-5574BC420DA0}"/>
          </ac:spMkLst>
        </pc:spChg>
        <pc:spChg chg="add mod ord">
          <ac:chgData name="Miroslav Šebo" userId="0c16eab3-f23b-4b28-833f-9ba5f66533c9" providerId="ADAL" clId="{3CF8DCE2-FDE6-456F-B5E7-E007D7E8187A}" dt="2026-10-02T19:01:07.346" v="1019"/>
          <ac:spMkLst>
            <pc:docMk/>
            <pc:sldMk cId="192011485" sldId="533"/>
            <ac:spMk id="6" creationId="{814AAF40-EC38-489B-A87B-82AF5F261155}"/>
          </ac:spMkLst>
        </pc:spChg>
        <pc:spChg chg="add mod ord">
          <ac:chgData name="Miroslav Šebo" userId="0c16eab3-f23b-4b28-833f-9ba5f66533c9" providerId="ADAL" clId="{3CF8DCE2-FDE6-456F-B5E7-E007D7E8187A}" dt="2026-10-02T19:01:07.346" v="1023"/>
          <ac:spMkLst>
            <pc:docMk/>
            <pc:sldMk cId="192011485" sldId="533"/>
            <ac:spMk id="8" creationId="{D59A195D-3984-4DA7-A552-7663FE176828}"/>
          </ac:spMkLst>
        </pc:spChg>
        <pc:spChg chg="add mod ord">
          <ac:chgData name="Miroslav Šebo" userId="0c16eab3-f23b-4b28-833f-9ba5f66533c9" providerId="ADAL" clId="{3CF8DCE2-FDE6-456F-B5E7-E007D7E8187A}" dt="2026-10-02T19:01:07.347" v="1027"/>
          <ac:spMkLst>
            <pc:docMk/>
            <pc:sldMk cId="192011485" sldId="533"/>
            <ac:spMk id="9" creationId="{9A24FC64-6C2A-4D42-BA82-C12123B56AA9}"/>
          </ac:spMkLst>
        </pc:spChg>
      </pc:sldChg>
      <pc:sldChg chg="addSp modSp mod">
        <pc:chgData name="Miroslav Šebo" userId="0c16eab3-f23b-4b28-833f-9ba5f66533c9" providerId="ADAL" clId="{3CF8DCE2-FDE6-456F-B5E7-E007D7E8187A}" dt="2026-10-02T19:01:07.349" v="1043"/>
        <pc:sldMkLst>
          <pc:docMk/>
          <pc:sldMk cId="731451130" sldId="534"/>
        </pc:sldMkLst>
        <pc:spChg chg="add mod ord">
          <ac:chgData name="Miroslav Šebo" userId="0c16eab3-f23b-4b28-833f-9ba5f66533c9" providerId="ADAL" clId="{3CF8DCE2-FDE6-456F-B5E7-E007D7E8187A}" dt="2026-10-02T19:01:07.347" v="1031"/>
          <ac:spMkLst>
            <pc:docMk/>
            <pc:sldMk cId="731451130" sldId="534"/>
            <ac:spMk id="8" creationId="{D6FAD201-6D21-4B90-9E5E-2A815CBC639D}"/>
          </ac:spMkLst>
        </pc:spChg>
        <pc:spChg chg="add mod ord">
          <ac:chgData name="Miroslav Šebo" userId="0c16eab3-f23b-4b28-833f-9ba5f66533c9" providerId="ADAL" clId="{3CF8DCE2-FDE6-456F-B5E7-E007D7E8187A}" dt="2026-10-02T19:01:07.348" v="1035"/>
          <ac:spMkLst>
            <pc:docMk/>
            <pc:sldMk cId="731451130" sldId="534"/>
            <ac:spMk id="9" creationId="{6F75AC80-AB67-40A1-B60C-18B618148A55}"/>
          </ac:spMkLst>
        </pc:spChg>
        <pc:spChg chg="add mod ord">
          <ac:chgData name="Miroslav Šebo" userId="0c16eab3-f23b-4b28-833f-9ba5f66533c9" providerId="ADAL" clId="{3CF8DCE2-FDE6-456F-B5E7-E007D7E8187A}" dt="2026-10-02T19:01:07.348" v="1039"/>
          <ac:spMkLst>
            <pc:docMk/>
            <pc:sldMk cId="731451130" sldId="534"/>
            <ac:spMk id="10" creationId="{1CBC2884-A4C6-4FAA-BB48-62303935AEE1}"/>
          </ac:spMkLst>
        </pc:spChg>
        <pc:spChg chg="add mod ord">
          <ac:chgData name="Miroslav Šebo" userId="0c16eab3-f23b-4b28-833f-9ba5f66533c9" providerId="ADAL" clId="{3CF8DCE2-FDE6-456F-B5E7-E007D7E8187A}" dt="2026-10-02T19:01:07.349" v="1043"/>
          <ac:spMkLst>
            <pc:docMk/>
            <pc:sldMk cId="731451130" sldId="534"/>
            <ac:spMk id="11" creationId="{CF5CAC22-FF77-4B96-BDC1-6EEA675CE29C}"/>
          </ac:spMkLst>
        </pc:spChg>
      </pc:sldChg>
      <pc:sldChg chg="addSp modSp mod">
        <pc:chgData name="Miroslav Šebo" userId="0c16eab3-f23b-4b28-833f-9ba5f66533c9" providerId="ADAL" clId="{3CF8DCE2-FDE6-456F-B5E7-E007D7E8187A}" dt="2026-10-02T19:01:07.351" v="1059"/>
        <pc:sldMkLst>
          <pc:docMk/>
          <pc:sldMk cId="2873596976" sldId="535"/>
        </pc:sldMkLst>
        <pc:spChg chg="add mod ord">
          <ac:chgData name="Miroslav Šebo" userId="0c16eab3-f23b-4b28-833f-9ba5f66533c9" providerId="ADAL" clId="{3CF8DCE2-FDE6-456F-B5E7-E007D7E8187A}" dt="2026-10-02T19:01:07.349" v="1047"/>
          <ac:spMkLst>
            <pc:docMk/>
            <pc:sldMk cId="2873596976" sldId="535"/>
            <ac:spMk id="4" creationId="{95BA503A-4428-4895-B5F1-A48E9B89A822}"/>
          </ac:spMkLst>
        </pc:spChg>
        <pc:spChg chg="add mod ord">
          <ac:chgData name="Miroslav Šebo" userId="0c16eab3-f23b-4b28-833f-9ba5f66533c9" providerId="ADAL" clId="{3CF8DCE2-FDE6-456F-B5E7-E007D7E8187A}" dt="2026-10-02T19:01:07.350" v="1051"/>
          <ac:spMkLst>
            <pc:docMk/>
            <pc:sldMk cId="2873596976" sldId="535"/>
            <ac:spMk id="6" creationId="{A8D6B771-73B6-492E-99B2-C5FF2F04E656}"/>
          </ac:spMkLst>
        </pc:spChg>
        <pc:spChg chg="add mod ord">
          <ac:chgData name="Miroslav Šebo" userId="0c16eab3-f23b-4b28-833f-9ba5f66533c9" providerId="ADAL" clId="{3CF8DCE2-FDE6-456F-B5E7-E007D7E8187A}" dt="2026-10-02T19:01:07.350" v="1055"/>
          <ac:spMkLst>
            <pc:docMk/>
            <pc:sldMk cId="2873596976" sldId="535"/>
            <ac:spMk id="8" creationId="{77B49D93-81F1-49A0-9785-4F43EB456534}"/>
          </ac:spMkLst>
        </pc:spChg>
        <pc:spChg chg="add mod ord">
          <ac:chgData name="Miroslav Šebo" userId="0c16eab3-f23b-4b28-833f-9ba5f66533c9" providerId="ADAL" clId="{3CF8DCE2-FDE6-456F-B5E7-E007D7E8187A}" dt="2026-10-02T19:01:07.351" v="1059"/>
          <ac:spMkLst>
            <pc:docMk/>
            <pc:sldMk cId="2873596976" sldId="535"/>
            <ac:spMk id="9" creationId="{0E70C01F-DD88-491D-B26D-1C25B116A566}"/>
          </ac:spMkLst>
        </pc:spChg>
      </pc:sldChg>
      <pc:sldChg chg="addSp modSp mod">
        <pc:chgData name="Miroslav Šebo" userId="0c16eab3-f23b-4b28-833f-9ba5f66533c9" providerId="ADAL" clId="{3CF8DCE2-FDE6-456F-B5E7-E007D7E8187A}" dt="2026-10-02T19:01:07.353" v="1075"/>
        <pc:sldMkLst>
          <pc:docMk/>
          <pc:sldMk cId="1231937871" sldId="536"/>
        </pc:sldMkLst>
        <pc:spChg chg="add mod ord">
          <ac:chgData name="Miroslav Šebo" userId="0c16eab3-f23b-4b28-833f-9ba5f66533c9" providerId="ADAL" clId="{3CF8DCE2-FDE6-456F-B5E7-E007D7E8187A}" dt="2026-10-02T19:01:07.351" v="1063"/>
          <ac:spMkLst>
            <pc:docMk/>
            <pc:sldMk cId="1231937871" sldId="536"/>
            <ac:spMk id="8" creationId="{F70F5AB7-CB6F-4D12-AF58-86415EBFA80E}"/>
          </ac:spMkLst>
        </pc:spChg>
        <pc:spChg chg="add mod ord">
          <ac:chgData name="Miroslav Šebo" userId="0c16eab3-f23b-4b28-833f-9ba5f66533c9" providerId="ADAL" clId="{3CF8DCE2-FDE6-456F-B5E7-E007D7E8187A}" dt="2026-10-02T19:01:07.352" v="1067"/>
          <ac:spMkLst>
            <pc:docMk/>
            <pc:sldMk cId="1231937871" sldId="536"/>
            <ac:spMk id="9" creationId="{99369FC0-E2E5-4C50-9A30-22C5FBDCF069}"/>
          </ac:spMkLst>
        </pc:spChg>
        <pc:spChg chg="add mod ord">
          <ac:chgData name="Miroslav Šebo" userId="0c16eab3-f23b-4b28-833f-9ba5f66533c9" providerId="ADAL" clId="{3CF8DCE2-FDE6-456F-B5E7-E007D7E8187A}" dt="2026-10-02T19:01:07.352" v="1071"/>
          <ac:spMkLst>
            <pc:docMk/>
            <pc:sldMk cId="1231937871" sldId="536"/>
            <ac:spMk id="10" creationId="{28000DAC-6EB1-41AE-BFE1-174CFC3B3CC4}"/>
          </ac:spMkLst>
        </pc:spChg>
        <pc:spChg chg="add mod ord">
          <ac:chgData name="Miroslav Šebo" userId="0c16eab3-f23b-4b28-833f-9ba5f66533c9" providerId="ADAL" clId="{3CF8DCE2-FDE6-456F-B5E7-E007D7E8187A}" dt="2026-10-02T19:01:07.353" v="1075"/>
          <ac:spMkLst>
            <pc:docMk/>
            <pc:sldMk cId="1231937871" sldId="536"/>
            <ac:spMk id="11" creationId="{6DE4CA65-9609-4B1B-A491-3C34ECE59668}"/>
          </ac:spMkLst>
        </pc:spChg>
      </pc:sldChg>
      <pc:sldChg chg="addSp modSp mod">
        <pc:chgData name="Miroslav Šebo" userId="0c16eab3-f23b-4b28-833f-9ba5f66533c9" providerId="ADAL" clId="{3CF8DCE2-FDE6-456F-B5E7-E007D7E8187A}" dt="2026-10-02T19:01:07.355" v="1091"/>
        <pc:sldMkLst>
          <pc:docMk/>
          <pc:sldMk cId="2858175053" sldId="537"/>
        </pc:sldMkLst>
        <pc:spChg chg="add mod ord">
          <ac:chgData name="Miroslav Šebo" userId="0c16eab3-f23b-4b28-833f-9ba5f66533c9" providerId="ADAL" clId="{3CF8DCE2-FDE6-456F-B5E7-E007D7E8187A}" dt="2026-10-02T19:01:07.353" v="1079"/>
          <ac:spMkLst>
            <pc:docMk/>
            <pc:sldMk cId="2858175053" sldId="537"/>
            <ac:spMk id="4" creationId="{2D232AAE-24FC-4AC7-BC1A-FE3F81A9EA4B}"/>
          </ac:spMkLst>
        </pc:spChg>
        <pc:spChg chg="add mod ord">
          <ac:chgData name="Miroslav Šebo" userId="0c16eab3-f23b-4b28-833f-9ba5f66533c9" providerId="ADAL" clId="{3CF8DCE2-FDE6-456F-B5E7-E007D7E8187A}" dt="2026-10-02T19:01:07.354" v="1083"/>
          <ac:spMkLst>
            <pc:docMk/>
            <pc:sldMk cId="2858175053" sldId="537"/>
            <ac:spMk id="6" creationId="{53B24DA0-6AE4-419F-88AC-12CD8B8DC1E7}"/>
          </ac:spMkLst>
        </pc:spChg>
        <pc:spChg chg="add mod ord">
          <ac:chgData name="Miroslav Šebo" userId="0c16eab3-f23b-4b28-833f-9ba5f66533c9" providerId="ADAL" clId="{3CF8DCE2-FDE6-456F-B5E7-E007D7E8187A}" dt="2026-10-02T19:01:07.354" v="1087"/>
          <ac:spMkLst>
            <pc:docMk/>
            <pc:sldMk cId="2858175053" sldId="537"/>
            <ac:spMk id="8" creationId="{2EAD7E49-9888-46E3-9015-B9D0A935FF5A}"/>
          </ac:spMkLst>
        </pc:spChg>
        <pc:spChg chg="add mod ord">
          <ac:chgData name="Miroslav Šebo" userId="0c16eab3-f23b-4b28-833f-9ba5f66533c9" providerId="ADAL" clId="{3CF8DCE2-FDE6-456F-B5E7-E007D7E8187A}" dt="2026-10-02T19:01:07.355" v="1091"/>
          <ac:spMkLst>
            <pc:docMk/>
            <pc:sldMk cId="2858175053" sldId="537"/>
            <ac:spMk id="9" creationId="{969C1ED9-D2C8-4C4F-917F-C601B11E4D4A}"/>
          </ac:spMkLst>
        </pc:spChg>
      </pc:sldChg>
      <pc:sldChg chg="addSp modSp mod">
        <pc:chgData name="Miroslav Šebo" userId="0c16eab3-f23b-4b28-833f-9ba5f66533c9" providerId="ADAL" clId="{3CF8DCE2-FDE6-456F-B5E7-E007D7E8187A}" dt="2026-10-02T19:01:07.357" v="1107"/>
        <pc:sldMkLst>
          <pc:docMk/>
          <pc:sldMk cId="871433441" sldId="538"/>
        </pc:sldMkLst>
        <pc:spChg chg="add mod ord">
          <ac:chgData name="Miroslav Šebo" userId="0c16eab3-f23b-4b28-833f-9ba5f66533c9" providerId="ADAL" clId="{3CF8DCE2-FDE6-456F-B5E7-E007D7E8187A}" dt="2026-10-02T19:01:07.355" v="1095"/>
          <ac:spMkLst>
            <pc:docMk/>
            <pc:sldMk cId="871433441" sldId="538"/>
            <ac:spMk id="8" creationId="{3713D349-0943-4229-985B-5ECE281C61F2}"/>
          </ac:spMkLst>
        </pc:spChg>
        <pc:spChg chg="add mod ord">
          <ac:chgData name="Miroslav Šebo" userId="0c16eab3-f23b-4b28-833f-9ba5f66533c9" providerId="ADAL" clId="{3CF8DCE2-FDE6-456F-B5E7-E007D7E8187A}" dt="2026-10-02T19:01:07.356" v="1099"/>
          <ac:spMkLst>
            <pc:docMk/>
            <pc:sldMk cId="871433441" sldId="538"/>
            <ac:spMk id="9" creationId="{4DBC0D28-42BD-4459-849C-826C5C1536A0}"/>
          </ac:spMkLst>
        </pc:spChg>
        <pc:spChg chg="add mod ord">
          <ac:chgData name="Miroslav Šebo" userId="0c16eab3-f23b-4b28-833f-9ba5f66533c9" providerId="ADAL" clId="{3CF8DCE2-FDE6-456F-B5E7-E007D7E8187A}" dt="2026-10-02T19:01:07.356" v="1103"/>
          <ac:spMkLst>
            <pc:docMk/>
            <pc:sldMk cId="871433441" sldId="538"/>
            <ac:spMk id="10" creationId="{A1782354-DB16-452B-B5C6-D13E35C206E2}"/>
          </ac:spMkLst>
        </pc:spChg>
        <pc:spChg chg="add mod ord">
          <ac:chgData name="Miroslav Šebo" userId="0c16eab3-f23b-4b28-833f-9ba5f66533c9" providerId="ADAL" clId="{3CF8DCE2-FDE6-456F-B5E7-E007D7E8187A}" dt="2026-10-02T19:01:07.357" v="1107"/>
          <ac:spMkLst>
            <pc:docMk/>
            <pc:sldMk cId="871433441" sldId="538"/>
            <ac:spMk id="11" creationId="{C0AAABFB-F93E-4EF8-8CEA-E18B1F1F545F}"/>
          </ac:spMkLst>
        </pc:spChg>
      </pc:sldChg>
      <pc:sldChg chg="addSp modSp mod">
        <pc:chgData name="Miroslav Šebo" userId="0c16eab3-f23b-4b28-833f-9ba5f66533c9" providerId="ADAL" clId="{3CF8DCE2-FDE6-456F-B5E7-E007D7E8187A}" dt="2026-10-02T19:01:07.369" v="1123"/>
        <pc:sldMkLst>
          <pc:docMk/>
          <pc:sldMk cId="1449148946" sldId="539"/>
        </pc:sldMkLst>
        <pc:spChg chg="add mod ord">
          <ac:chgData name="Miroslav Šebo" userId="0c16eab3-f23b-4b28-833f-9ba5f66533c9" providerId="ADAL" clId="{3CF8DCE2-FDE6-456F-B5E7-E007D7E8187A}" dt="2026-10-02T19:01:07.367" v="1111"/>
          <ac:spMkLst>
            <pc:docMk/>
            <pc:sldMk cId="1449148946" sldId="539"/>
            <ac:spMk id="4" creationId="{5724CB98-E6AE-48D7-8175-FCD57BD983C5}"/>
          </ac:spMkLst>
        </pc:spChg>
        <pc:spChg chg="add mod ord">
          <ac:chgData name="Miroslav Šebo" userId="0c16eab3-f23b-4b28-833f-9ba5f66533c9" providerId="ADAL" clId="{3CF8DCE2-FDE6-456F-B5E7-E007D7E8187A}" dt="2026-10-02T19:01:07.368" v="1115"/>
          <ac:spMkLst>
            <pc:docMk/>
            <pc:sldMk cId="1449148946" sldId="539"/>
            <ac:spMk id="6" creationId="{6E0AB40C-372A-4256-AD5F-F22037B2EE2E}"/>
          </ac:spMkLst>
        </pc:spChg>
        <pc:spChg chg="add mod ord">
          <ac:chgData name="Miroslav Šebo" userId="0c16eab3-f23b-4b28-833f-9ba5f66533c9" providerId="ADAL" clId="{3CF8DCE2-FDE6-456F-B5E7-E007D7E8187A}" dt="2026-10-02T19:01:07.368" v="1119"/>
          <ac:spMkLst>
            <pc:docMk/>
            <pc:sldMk cId="1449148946" sldId="539"/>
            <ac:spMk id="8" creationId="{E9E7E961-7977-4647-82F0-53B2C1CE39FB}"/>
          </ac:spMkLst>
        </pc:spChg>
        <pc:spChg chg="add mod ord">
          <ac:chgData name="Miroslav Šebo" userId="0c16eab3-f23b-4b28-833f-9ba5f66533c9" providerId="ADAL" clId="{3CF8DCE2-FDE6-456F-B5E7-E007D7E8187A}" dt="2026-10-02T19:01:07.369" v="1123"/>
          <ac:spMkLst>
            <pc:docMk/>
            <pc:sldMk cId="1449148946" sldId="539"/>
            <ac:spMk id="9" creationId="{77B18026-35E3-450C-8DB9-ADB69D089880}"/>
          </ac:spMkLst>
        </pc:spChg>
      </pc:sldChg>
      <pc:sldChg chg="addSp modSp mod">
        <pc:chgData name="Miroslav Šebo" userId="0c16eab3-f23b-4b28-833f-9ba5f66533c9" providerId="ADAL" clId="{3CF8DCE2-FDE6-456F-B5E7-E007D7E8187A}" dt="2026-10-02T19:01:07.371" v="1139"/>
        <pc:sldMkLst>
          <pc:docMk/>
          <pc:sldMk cId="2686270381" sldId="540"/>
        </pc:sldMkLst>
        <pc:spChg chg="add mod ord">
          <ac:chgData name="Miroslav Šebo" userId="0c16eab3-f23b-4b28-833f-9ba5f66533c9" providerId="ADAL" clId="{3CF8DCE2-FDE6-456F-B5E7-E007D7E8187A}" dt="2026-10-02T19:01:07.369" v="1127"/>
          <ac:spMkLst>
            <pc:docMk/>
            <pc:sldMk cId="2686270381" sldId="540"/>
            <ac:spMk id="8" creationId="{FED867D0-27CA-4553-B6D7-870CB919612A}"/>
          </ac:spMkLst>
        </pc:spChg>
        <pc:spChg chg="add mod ord">
          <ac:chgData name="Miroslav Šebo" userId="0c16eab3-f23b-4b28-833f-9ba5f66533c9" providerId="ADAL" clId="{3CF8DCE2-FDE6-456F-B5E7-E007D7E8187A}" dt="2026-10-02T19:01:07.370" v="1131"/>
          <ac:spMkLst>
            <pc:docMk/>
            <pc:sldMk cId="2686270381" sldId="540"/>
            <ac:spMk id="9" creationId="{11D03075-C790-42D4-B76C-6C242FCF7BE9}"/>
          </ac:spMkLst>
        </pc:spChg>
        <pc:spChg chg="add mod ord">
          <ac:chgData name="Miroslav Šebo" userId="0c16eab3-f23b-4b28-833f-9ba5f66533c9" providerId="ADAL" clId="{3CF8DCE2-FDE6-456F-B5E7-E007D7E8187A}" dt="2026-10-02T19:01:07.370" v="1135"/>
          <ac:spMkLst>
            <pc:docMk/>
            <pc:sldMk cId="2686270381" sldId="540"/>
            <ac:spMk id="10" creationId="{8DF43CC2-4BCF-45A5-86A3-A7097BBD1C47}"/>
          </ac:spMkLst>
        </pc:spChg>
        <pc:spChg chg="add mod ord">
          <ac:chgData name="Miroslav Šebo" userId="0c16eab3-f23b-4b28-833f-9ba5f66533c9" providerId="ADAL" clId="{3CF8DCE2-FDE6-456F-B5E7-E007D7E8187A}" dt="2026-10-02T19:01:07.371" v="1139"/>
          <ac:spMkLst>
            <pc:docMk/>
            <pc:sldMk cId="2686270381" sldId="540"/>
            <ac:spMk id="11" creationId="{2C58878E-24B6-455B-B1EC-CD9C40F9D2FC}"/>
          </ac:spMkLst>
        </pc:spChg>
      </pc:sldChg>
      <pc:sldChg chg="addSp modSp mod">
        <pc:chgData name="Miroslav Šebo" userId="0c16eab3-f23b-4b28-833f-9ba5f66533c9" providerId="ADAL" clId="{3CF8DCE2-FDE6-456F-B5E7-E007D7E8187A}" dt="2026-10-02T19:01:07.373" v="1155"/>
        <pc:sldMkLst>
          <pc:docMk/>
          <pc:sldMk cId="540278730" sldId="541"/>
        </pc:sldMkLst>
        <pc:spChg chg="add mod ord">
          <ac:chgData name="Miroslav Šebo" userId="0c16eab3-f23b-4b28-833f-9ba5f66533c9" providerId="ADAL" clId="{3CF8DCE2-FDE6-456F-B5E7-E007D7E8187A}" dt="2026-10-02T19:01:07.371" v="1143"/>
          <ac:spMkLst>
            <pc:docMk/>
            <pc:sldMk cId="540278730" sldId="541"/>
            <ac:spMk id="4" creationId="{31883126-73D0-4A75-9F70-6DF98E8F260C}"/>
          </ac:spMkLst>
        </pc:spChg>
        <pc:spChg chg="add mod ord">
          <ac:chgData name="Miroslav Šebo" userId="0c16eab3-f23b-4b28-833f-9ba5f66533c9" providerId="ADAL" clId="{3CF8DCE2-FDE6-456F-B5E7-E007D7E8187A}" dt="2026-10-02T19:01:07.372" v="1147"/>
          <ac:spMkLst>
            <pc:docMk/>
            <pc:sldMk cId="540278730" sldId="541"/>
            <ac:spMk id="6" creationId="{F5491B2B-4D31-4C9E-A917-E393BBAFDB10}"/>
          </ac:spMkLst>
        </pc:spChg>
        <pc:spChg chg="add mod ord">
          <ac:chgData name="Miroslav Šebo" userId="0c16eab3-f23b-4b28-833f-9ba5f66533c9" providerId="ADAL" clId="{3CF8DCE2-FDE6-456F-B5E7-E007D7E8187A}" dt="2026-10-02T19:01:07.372" v="1151"/>
          <ac:spMkLst>
            <pc:docMk/>
            <pc:sldMk cId="540278730" sldId="541"/>
            <ac:spMk id="8" creationId="{3737FDC6-D357-4C8E-BAE1-5B9A8578A868}"/>
          </ac:spMkLst>
        </pc:spChg>
        <pc:spChg chg="add mod ord">
          <ac:chgData name="Miroslav Šebo" userId="0c16eab3-f23b-4b28-833f-9ba5f66533c9" providerId="ADAL" clId="{3CF8DCE2-FDE6-456F-B5E7-E007D7E8187A}" dt="2026-10-02T19:01:07.373" v="1155"/>
          <ac:spMkLst>
            <pc:docMk/>
            <pc:sldMk cId="540278730" sldId="541"/>
            <ac:spMk id="9" creationId="{CB1AA41E-0B8C-4D80-AEBB-A171F6C12844}"/>
          </ac:spMkLst>
        </pc:spChg>
      </pc:sldChg>
      <pc:sldChg chg="addSp modSp mod">
        <pc:chgData name="Miroslav Šebo" userId="0c16eab3-f23b-4b28-833f-9ba5f66533c9" providerId="ADAL" clId="{3CF8DCE2-FDE6-456F-B5E7-E007D7E8187A}" dt="2026-10-02T19:01:07.375" v="1171"/>
        <pc:sldMkLst>
          <pc:docMk/>
          <pc:sldMk cId="1454863948" sldId="542"/>
        </pc:sldMkLst>
        <pc:spChg chg="add mod ord">
          <ac:chgData name="Miroslav Šebo" userId="0c16eab3-f23b-4b28-833f-9ba5f66533c9" providerId="ADAL" clId="{3CF8DCE2-FDE6-456F-B5E7-E007D7E8187A}" dt="2026-10-02T19:01:07.373" v="1159"/>
          <ac:spMkLst>
            <pc:docMk/>
            <pc:sldMk cId="1454863948" sldId="542"/>
            <ac:spMk id="8" creationId="{C9C9A867-1CA8-4FB3-9D61-EBB4519897C3}"/>
          </ac:spMkLst>
        </pc:spChg>
        <pc:spChg chg="add mod ord">
          <ac:chgData name="Miroslav Šebo" userId="0c16eab3-f23b-4b28-833f-9ba5f66533c9" providerId="ADAL" clId="{3CF8DCE2-FDE6-456F-B5E7-E007D7E8187A}" dt="2026-10-02T19:01:07.374" v="1163"/>
          <ac:spMkLst>
            <pc:docMk/>
            <pc:sldMk cId="1454863948" sldId="542"/>
            <ac:spMk id="9" creationId="{C68F6AC0-2C4A-4008-84E2-884DB958D453}"/>
          </ac:spMkLst>
        </pc:spChg>
        <pc:spChg chg="add mod ord">
          <ac:chgData name="Miroslav Šebo" userId="0c16eab3-f23b-4b28-833f-9ba5f66533c9" providerId="ADAL" clId="{3CF8DCE2-FDE6-456F-B5E7-E007D7E8187A}" dt="2026-10-02T19:01:07.374" v="1167"/>
          <ac:spMkLst>
            <pc:docMk/>
            <pc:sldMk cId="1454863948" sldId="542"/>
            <ac:spMk id="10" creationId="{8324D8A8-A2DC-4045-B203-AE60E7E79EB2}"/>
          </ac:spMkLst>
        </pc:spChg>
        <pc:spChg chg="add mod ord">
          <ac:chgData name="Miroslav Šebo" userId="0c16eab3-f23b-4b28-833f-9ba5f66533c9" providerId="ADAL" clId="{3CF8DCE2-FDE6-456F-B5E7-E007D7E8187A}" dt="2026-10-02T19:01:07.375" v="1171"/>
          <ac:spMkLst>
            <pc:docMk/>
            <pc:sldMk cId="1454863948" sldId="542"/>
            <ac:spMk id="11" creationId="{FC9EABCF-5C2F-4EEC-901A-28E98E873158}"/>
          </ac:spMkLst>
        </pc:spChg>
      </pc:sldChg>
      <pc:sldChg chg="addSp modSp mod">
        <pc:chgData name="Miroslav Šebo" userId="0c16eab3-f23b-4b28-833f-9ba5f66533c9" providerId="ADAL" clId="{3CF8DCE2-FDE6-456F-B5E7-E007D7E8187A}" dt="2026-10-02T19:01:07.377" v="1187"/>
        <pc:sldMkLst>
          <pc:docMk/>
          <pc:sldMk cId="725358462" sldId="543"/>
        </pc:sldMkLst>
        <pc:spChg chg="add mod ord">
          <ac:chgData name="Miroslav Šebo" userId="0c16eab3-f23b-4b28-833f-9ba5f66533c9" providerId="ADAL" clId="{3CF8DCE2-FDE6-456F-B5E7-E007D7E8187A}" dt="2026-10-02T19:01:07.375" v="1175"/>
          <ac:spMkLst>
            <pc:docMk/>
            <pc:sldMk cId="725358462" sldId="543"/>
            <ac:spMk id="4" creationId="{9F654C1B-7EB9-45F2-ADD3-9F62DC1E4886}"/>
          </ac:spMkLst>
        </pc:spChg>
        <pc:spChg chg="add mod ord">
          <ac:chgData name="Miroslav Šebo" userId="0c16eab3-f23b-4b28-833f-9ba5f66533c9" providerId="ADAL" clId="{3CF8DCE2-FDE6-456F-B5E7-E007D7E8187A}" dt="2026-10-02T19:01:07.376" v="1179"/>
          <ac:spMkLst>
            <pc:docMk/>
            <pc:sldMk cId="725358462" sldId="543"/>
            <ac:spMk id="6" creationId="{9B3EB857-0D8E-471E-846C-0D889423FC19}"/>
          </ac:spMkLst>
        </pc:spChg>
        <pc:spChg chg="add mod ord">
          <ac:chgData name="Miroslav Šebo" userId="0c16eab3-f23b-4b28-833f-9ba5f66533c9" providerId="ADAL" clId="{3CF8DCE2-FDE6-456F-B5E7-E007D7E8187A}" dt="2026-10-02T19:01:07.376" v="1183"/>
          <ac:spMkLst>
            <pc:docMk/>
            <pc:sldMk cId="725358462" sldId="543"/>
            <ac:spMk id="8" creationId="{B1414C33-95FE-46CF-A995-65189D281CAF}"/>
          </ac:spMkLst>
        </pc:spChg>
        <pc:spChg chg="add mod ord">
          <ac:chgData name="Miroslav Šebo" userId="0c16eab3-f23b-4b28-833f-9ba5f66533c9" providerId="ADAL" clId="{3CF8DCE2-FDE6-456F-B5E7-E007D7E8187A}" dt="2026-10-02T19:01:07.377" v="1187"/>
          <ac:spMkLst>
            <pc:docMk/>
            <pc:sldMk cId="725358462" sldId="543"/>
            <ac:spMk id="9" creationId="{34EFCDDD-3CDA-4376-85ED-C5ABF9C54E71}"/>
          </ac:spMkLst>
        </pc:spChg>
      </pc:sldChg>
      <pc:sldChg chg="addSp modSp mod">
        <pc:chgData name="Miroslav Šebo" userId="0c16eab3-f23b-4b28-833f-9ba5f66533c9" providerId="ADAL" clId="{3CF8DCE2-FDE6-456F-B5E7-E007D7E8187A}" dt="2026-10-02T19:01:07.379" v="1203"/>
        <pc:sldMkLst>
          <pc:docMk/>
          <pc:sldMk cId="2491903946" sldId="544"/>
        </pc:sldMkLst>
        <pc:spChg chg="add mod ord">
          <ac:chgData name="Miroslav Šebo" userId="0c16eab3-f23b-4b28-833f-9ba5f66533c9" providerId="ADAL" clId="{3CF8DCE2-FDE6-456F-B5E7-E007D7E8187A}" dt="2026-10-02T19:01:07.377" v="1191"/>
          <ac:spMkLst>
            <pc:docMk/>
            <pc:sldMk cId="2491903946" sldId="544"/>
            <ac:spMk id="6" creationId="{F1F9D398-0B36-4CCC-BF23-5FD3AB298C95}"/>
          </ac:spMkLst>
        </pc:spChg>
        <pc:spChg chg="add mod ord">
          <ac:chgData name="Miroslav Šebo" userId="0c16eab3-f23b-4b28-833f-9ba5f66533c9" providerId="ADAL" clId="{3CF8DCE2-FDE6-456F-B5E7-E007D7E8187A}" dt="2026-10-02T19:01:07.378" v="1195"/>
          <ac:spMkLst>
            <pc:docMk/>
            <pc:sldMk cId="2491903946" sldId="544"/>
            <ac:spMk id="7" creationId="{100FCF9D-A825-4973-B703-6090A81A91D2}"/>
          </ac:spMkLst>
        </pc:spChg>
        <pc:spChg chg="add mod ord">
          <ac:chgData name="Miroslav Šebo" userId="0c16eab3-f23b-4b28-833f-9ba5f66533c9" providerId="ADAL" clId="{3CF8DCE2-FDE6-456F-B5E7-E007D7E8187A}" dt="2026-10-02T19:01:07.378" v="1199"/>
          <ac:spMkLst>
            <pc:docMk/>
            <pc:sldMk cId="2491903946" sldId="544"/>
            <ac:spMk id="8" creationId="{87767F51-AE3C-49D6-B77A-A6F99553C87B}"/>
          </ac:spMkLst>
        </pc:spChg>
        <pc:spChg chg="add mod ord">
          <ac:chgData name="Miroslav Šebo" userId="0c16eab3-f23b-4b28-833f-9ba5f66533c9" providerId="ADAL" clId="{3CF8DCE2-FDE6-456F-B5E7-E007D7E8187A}" dt="2026-10-02T19:01:07.379" v="1203"/>
          <ac:spMkLst>
            <pc:docMk/>
            <pc:sldMk cId="2491903946" sldId="544"/>
            <ac:spMk id="9" creationId="{DB6AF250-D71C-465F-B3BA-F4D63F229655}"/>
          </ac:spMkLst>
        </pc:spChg>
      </pc:sldChg>
      <pc:sldChg chg="addSp modSp mod">
        <pc:chgData name="Miroslav Šebo" userId="0c16eab3-f23b-4b28-833f-9ba5f66533c9" providerId="ADAL" clId="{3CF8DCE2-FDE6-456F-B5E7-E007D7E8187A}" dt="2026-10-02T19:01:07.380" v="1219"/>
        <pc:sldMkLst>
          <pc:docMk/>
          <pc:sldMk cId="300987126" sldId="545"/>
        </pc:sldMkLst>
        <pc:spChg chg="add mod ord">
          <ac:chgData name="Miroslav Šebo" userId="0c16eab3-f23b-4b28-833f-9ba5f66533c9" providerId="ADAL" clId="{3CF8DCE2-FDE6-456F-B5E7-E007D7E8187A}" dt="2026-10-02T19:01:07.379" v="1207"/>
          <ac:spMkLst>
            <pc:docMk/>
            <pc:sldMk cId="300987126" sldId="545"/>
            <ac:spMk id="7" creationId="{EC4F10F3-7493-4123-AC6A-11B469706ED4}"/>
          </ac:spMkLst>
        </pc:spChg>
        <pc:spChg chg="add mod ord">
          <ac:chgData name="Miroslav Šebo" userId="0c16eab3-f23b-4b28-833f-9ba5f66533c9" providerId="ADAL" clId="{3CF8DCE2-FDE6-456F-B5E7-E007D7E8187A}" dt="2026-10-02T19:01:07.380" v="1211"/>
          <ac:spMkLst>
            <pc:docMk/>
            <pc:sldMk cId="300987126" sldId="545"/>
            <ac:spMk id="8" creationId="{EAEA49A9-8A7F-4689-A938-62D2404A5FCE}"/>
          </ac:spMkLst>
        </pc:spChg>
        <pc:spChg chg="add mod ord">
          <ac:chgData name="Miroslav Šebo" userId="0c16eab3-f23b-4b28-833f-9ba5f66533c9" providerId="ADAL" clId="{3CF8DCE2-FDE6-456F-B5E7-E007D7E8187A}" dt="2026-10-02T19:01:07.380" v="1215"/>
          <ac:spMkLst>
            <pc:docMk/>
            <pc:sldMk cId="300987126" sldId="545"/>
            <ac:spMk id="9" creationId="{2D274EF2-DE15-46D5-A874-A82580BC8AB4}"/>
          </ac:spMkLst>
        </pc:spChg>
        <pc:spChg chg="add mod ord">
          <ac:chgData name="Miroslav Šebo" userId="0c16eab3-f23b-4b28-833f-9ba5f66533c9" providerId="ADAL" clId="{3CF8DCE2-FDE6-456F-B5E7-E007D7E8187A}" dt="2026-10-02T19:01:07.380" v="1219"/>
          <ac:spMkLst>
            <pc:docMk/>
            <pc:sldMk cId="300987126" sldId="545"/>
            <ac:spMk id="10" creationId="{8A34F582-526F-4AC4-8BA2-BF624C15F433}"/>
          </ac:spMkLst>
        </pc:spChg>
      </pc:sldChg>
      <pc:sldChg chg="addSp modSp mod modNotesTx">
        <pc:chgData name="Miroslav Šebo" userId="0c16eab3-f23b-4b28-833f-9ba5f66533c9" providerId="ADAL" clId="{3CF8DCE2-FDE6-456F-B5E7-E007D7E8187A}" dt="2026-10-04T19:57:31.472" v="1434" actId="20577"/>
        <pc:sldMkLst>
          <pc:docMk/>
          <pc:sldMk cId="1520980490" sldId="546"/>
        </pc:sldMkLst>
        <pc:spChg chg="add mod ord">
          <ac:chgData name="Miroslav Šebo" userId="0c16eab3-f23b-4b28-833f-9ba5f66533c9" providerId="ADAL" clId="{3CF8DCE2-FDE6-456F-B5E7-E007D7E8187A}" dt="2026-10-02T19:01:07.381" v="1223"/>
          <ac:spMkLst>
            <pc:docMk/>
            <pc:sldMk cId="1520980490" sldId="546"/>
            <ac:spMk id="4" creationId="{4B017122-2960-4654-A3CD-2E52DA1466A0}"/>
          </ac:spMkLst>
        </pc:spChg>
        <pc:spChg chg="add mod ord">
          <ac:chgData name="Miroslav Šebo" userId="0c16eab3-f23b-4b28-833f-9ba5f66533c9" providerId="ADAL" clId="{3CF8DCE2-FDE6-456F-B5E7-E007D7E8187A}" dt="2026-10-02T19:01:07.381" v="1227"/>
          <ac:spMkLst>
            <pc:docMk/>
            <pc:sldMk cId="1520980490" sldId="546"/>
            <ac:spMk id="6" creationId="{CC142FB3-09D4-4C4A-A28E-08946D371D1E}"/>
          </ac:spMkLst>
        </pc:spChg>
        <pc:spChg chg="add mod ord">
          <ac:chgData name="Miroslav Šebo" userId="0c16eab3-f23b-4b28-833f-9ba5f66533c9" providerId="ADAL" clId="{3CF8DCE2-FDE6-456F-B5E7-E007D7E8187A}" dt="2026-10-02T19:01:07.382" v="1231"/>
          <ac:spMkLst>
            <pc:docMk/>
            <pc:sldMk cId="1520980490" sldId="546"/>
            <ac:spMk id="8" creationId="{289767D6-7E49-4A80-859E-AC96540F7D9D}"/>
          </ac:spMkLst>
        </pc:spChg>
        <pc:spChg chg="add mod ord">
          <ac:chgData name="Miroslav Šebo" userId="0c16eab3-f23b-4b28-833f-9ba5f66533c9" providerId="ADAL" clId="{3CF8DCE2-FDE6-456F-B5E7-E007D7E8187A}" dt="2026-10-02T19:01:07.382" v="1235"/>
          <ac:spMkLst>
            <pc:docMk/>
            <pc:sldMk cId="1520980490" sldId="546"/>
            <ac:spMk id="9" creationId="{F1672556-8328-49D9-801D-1CF13A02E3FD}"/>
          </ac:spMkLst>
        </pc:spChg>
      </pc:sldChg>
      <pc:sldChg chg="addSp modSp mod">
        <pc:chgData name="Miroslav Šebo" userId="0c16eab3-f23b-4b28-833f-9ba5f66533c9" providerId="ADAL" clId="{3CF8DCE2-FDE6-456F-B5E7-E007D7E8187A}" dt="2026-10-02T19:01:07.392" v="1251"/>
        <pc:sldMkLst>
          <pc:docMk/>
          <pc:sldMk cId="771491818" sldId="547"/>
        </pc:sldMkLst>
        <pc:spChg chg="add mod ord">
          <ac:chgData name="Miroslav Šebo" userId="0c16eab3-f23b-4b28-833f-9ba5f66533c9" providerId="ADAL" clId="{3CF8DCE2-FDE6-456F-B5E7-E007D7E8187A}" dt="2026-10-02T19:01:07.391" v="1239"/>
          <ac:spMkLst>
            <pc:docMk/>
            <pc:sldMk cId="771491818" sldId="547"/>
            <ac:spMk id="4" creationId="{03555D16-F3C7-477C-BC41-A72127F57B3F}"/>
          </ac:spMkLst>
        </pc:spChg>
        <pc:spChg chg="add mod ord">
          <ac:chgData name="Miroslav Šebo" userId="0c16eab3-f23b-4b28-833f-9ba5f66533c9" providerId="ADAL" clId="{3CF8DCE2-FDE6-456F-B5E7-E007D7E8187A}" dt="2026-10-02T19:01:07.391" v="1243"/>
          <ac:spMkLst>
            <pc:docMk/>
            <pc:sldMk cId="771491818" sldId="547"/>
            <ac:spMk id="6" creationId="{A551B754-C118-4853-9B46-AAEC04033C14}"/>
          </ac:spMkLst>
        </pc:spChg>
        <pc:spChg chg="add mod ord">
          <ac:chgData name="Miroslav Šebo" userId="0c16eab3-f23b-4b28-833f-9ba5f66533c9" providerId="ADAL" clId="{3CF8DCE2-FDE6-456F-B5E7-E007D7E8187A}" dt="2026-10-02T19:01:07.392" v="1247"/>
          <ac:spMkLst>
            <pc:docMk/>
            <pc:sldMk cId="771491818" sldId="547"/>
            <ac:spMk id="8" creationId="{C0DA4FED-65F5-4CF6-A4EC-3235B79B3FF6}"/>
          </ac:spMkLst>
        </pc:spChg>
        <pc:spChg chg="add mod ord">
          <ac:chgData name="Miroslav Šebo" userId="0c16eab3-f23b-4b28-833f-9ba5f66533c9" providerId="ADAL" clId="{3CF8DCE2-FDE6-456F-B5E7-E007D7E8187A}" dt="2026-10-02T19:01:07.392" v="1251"/>
          <ac:spMkLst>
            <pc:docMk/>
            <pc:sldMk cId="771491818" sldId="547"/>
            <ac:spMk id="9" creationId="{B5EA1F2F-E387-4E82-A619-6678BFAF399B}"/>
          </ac:spMkLst>
        </pc:spChg>
      </pc:sldChg>
      <pc:sldChg chg="addSp modSp mod">
        <pc:chgData name="Miroslav Šebo" userId="0c16eab3-f23b-4b28-833f-9ba5f66533c9" providerId="ADAL" clId="{3CF8DCE2-FDE6-456F-B5E7-E007D7E8187A}" dt="2026-10-02T19:01:07.394" v="1267"/>
        <pc:sldMkLst>
          <pc:docMk/>
          <pc:sldMk cId="813413746" sldId="548"/>
        </pc:sldMkLst>
        <pc:spChg chg="add mod ord">
          <ac:chgData name="Miroslav Šebo" userId="0c16eab3-f23b-4b28-833f-9ba5f66533c9" providerId="ADAL" clId="{3CF8DCE2-FDE6-456F-B5E7-E007D7E8187A}" dt="2026-10-02T19:01:07.393" v="1255"/>
          <ac:spMkLst>
            <pc:docMk/>
            <pc:sldMk cId="813413746" sldId="548"/>
            <ac:spMk id="4" creationId="{90EC9C92-E6C8-4B7C-84BB-B68C14C068C2}"/>
          </ac:spMkLst>
        </pc:spChg>
        <pc:spChg chg="add mod ord">
          <ac:chgData name="Miroslav Šebo" userId="0c16eab3-f23b-4b28-833f-9ba5f66533c9" providerId="ADAL" clId="{3CF8DCE2-FDE6-456F-B5E7-E007D7E8187A}" dt="2026-10-02T19:01:07.393" v="1259"/>
          <ac:spMkLst>
            <pc:docMk/>
            <pc:sldMk cId="813413746" sldId="548"/>
            <ac:spMk id="6" creationId="{A8D42944-E472-4E25-9812-2A97A6771908}"/>
          </ac:spMkLst>
        </pc:spChg>
        <pc:spChg chg="add mod ord">
          <ac:chgData name="Miroslav Šebo" userId="0c16eab3-f23b-4b28-833f-9ba5f66533c9" providerId="ADAL" clId="{3CF8DCE2-FDE6-456F-B5E7-E007D7E8187A}" dt="2026-10-02T19:01:07.393" v="1263"/>
          <ac:spMkLst>
            <pc:docMk/>
            <pc:sldMk cId="813413746" sldId="548"/>
            <ac:spMk id="8" creationId="{E3E83895-7409-4350-8A8C-69349C775F52}"/>
          </ac:spMkLst>
        </pc:spChg>
        <pc:spChg chg="add mod ord">
          <ac:chgData name="Miroslav Šebo" userId="0c16eab3-f23b-4b28-833f-9ba5f66533c9" providerId="ADAL" clId="{3CF8DCE2-FDE6-456F-B5E7-E007D7E8187A}" dt="2026-10-02T19:01:07.394" v="1267"/>
          <ac:spMkLst>
            <pc:docMk/>
            <pc:sldMk cId="813413746" sldId="548"/>
            <ac:spMk id="9" creationId="{5285CE88-D379-4A62-9C4E-911299B05826}"/>
          </ac:spMkLst>
        </pc:spChg>
      </pc:sldChg>
      <pc:sldChg chg="addSp modSp mod modNotesTx">
        <pc:chgData name="Miroslav Šebo" userId="0c16eab3-f23b-4b28-833f-9ba5f66533c9" providerId="ADAL" clId="{3CF8DCE2-FDE6-456F-B5E7-E007D7E8187A}" dt="2026-10-04T19:59:32.543" v="1492" actId="20577"/>
        <pc:sldMkLst>
          <pc:docMk/>
          <pc:sldMk cId="3433553998" sldId="549"/>
        </pc:sldMkLst>
        <pc:spChg chg="add mod ord">
          <ac:chgData name="Miroslav Šebo" userId="0c16eab3-f23b-4b28-833f-9ba5f66533c9" providerId="ADAL" clId="{3CF8DCE2-FDE6-456F-B5E7-E007D7E8187A}" dt="2026-10-02T19:01:07.394" v="1271"/>
          <ac:spMkLst>
            <pc:docMk/>
            <pc:sldMk cId="3433553998" sldId="549"/>
            <ac:spMk id="4" creationId="{1ABD6B2C-9E10-49D3-9834-69E25F3AC621}"/>
          </ac:spMkLst>
        </pc:spChg>
        <pc:spChg chg="mod">
          <ac:chgData name="Miroslav Šebo" userId="0c16eab3-f23b-4b28-833f-9ba5f66533c9" providerId="ADAL" clId="{3CF8DCE2-FDE6-456F-B5E7-E007D7E8187A}" dt="2026-10-04T19:58:25.333" v="1467" actId="20577"/>
          <ac:spMkLst>
            <pc:docMk/>
            <pc:sldMk cId="3433553998" sldId="549"/>
            <ac:spMk id="5" creationId="{9F9D0ABD-E29C-486F-BACB-CAD959E6EAF5}"/>
          </ac:spMkLst>
        </pc:spChg>
        <pc:spChg chg="add mod ord">
          <ac:chgData name="Miroslav Šebo" userId="0c16eab3-f23b-4b28-833f-9ba5f66533c9" providerId="ADAL" clId="{3CF8DCE2-FDE6-456F-B5E7-E007D7E8187A}" dt="2026-10-02T19:01:07.395" v="1275"/>
          <ac:spMkLst>
            <pc:docMk/>
            <pc:sldMk cId="3433553998" sldId="549"/>
            <ac:spMk id="6" creationId="{A1DF4698-047F-46B7-8999-4023FF07E4D2}"/>
          </ac:spMkLst>
        </pc:spChg>
        <pc:spChg chg="add mod ord">
          <ac:chgData name="Miroslav Šebo" userId="0c16eab3-f23b-4b28-833f-9ba5f66533c9" providerId="ADAL" clId="{3CF8DCE2-FDE6-456F-B5E7-E007D7E8187A}" dt="2026-10-02T19:01:07.395" v="1279"/>
          <ac:spMkLst>
            <pc:docMk/>
            <pc:sldMk cId="3433553998" sldId="549"/>
            <ac:spMk id="8" creationId="{01E1FFB8-A79B-4CF0-A458-11760A54F3B5}"/>
          </ac:spMkLst>
        </pc:spChg>
        <pc:spChg chg="add mod ord">
          <ac:chgData name="Miroslav Šebo" userId="0c16eab3-f23b-4b28-833f-9ba5f66533c9" providerId="ADAL" clId="{3CF8DCE2-FDE6-456F-B5E7-E007D7E8187A}" dt="2026-10-02T19:01:07.396" v="1283"/>
          <ac:spMkLst>
            <pc:docMk/>
            <pc:sldMk cId="3433553998" sldId="549"/>
            <ac:spMk id="9" creationId="{E90ED601-F35B-4C2D-B992-358925E89327}"/>
          </ac:spMkLst>
        </pc:spChg>
      </pc:sldChg>
      <pc:sldChg chg="addSp modSp mod">
        <pc:chgData name="Miroslav Šebo" userId="0c16eab3-f23b-4b28-833f-9ba5f66533c9" providerId="ADAL" clId="{3CF8DCE2-FDE6-456F-B5E7-E007D7E8187A}" dt="2026-10-02T19:01:07.398" v="1299"/>
        <pc:sldMkLst>
          <pc:docMk/>
          <pc:sldMk cId="943732260" sldId="550"/>
        </pc:sldMkLst>
        <pc:spChg chg="add mod ord">
          <ac:chgData name="Miroslav Šebo" userId="0c16eab3-f23b-4b28-833f-9ba5f66533c9" providerId="ADAL" clId="{3CF8DCE2-FDE6-456F-B5E7-E007D7E8187A}" dt="2026-10-02T19:01:07.396" v="1287"/>
          <ac:spMkLst>
            <pc:docMk/>
            <pc:sldMk cId="943732260" sldId="550"/>
            <ac:spMk id="4" creationId="{64FB13D9-9494-4306-A21A-31337EFC46D3}"/>
          </ac:spMkLst>
        </pc:spChg>
        <pc:spChg chg="add mod ord">
          <ac:chgData name="Miroslav Šebo" userId="0c16eab3-f23b-4b28-833f-9ba5f66533c9" providerId="ADAL" clId="{3CF8DCE2-FDE6-456F-B5E7-E007D7E8187A}" dt="2026-10-02T19:01:07.397" v="1291"/>
          <ac:spMkLst>
            <pc:docMk/>
            <pc:sldMk cId="943732260" sldId="550"/>
            <ac:spMk id="6" creationId="{843FC1FD-BF92-4641-9A7C-219CCBF2B85D}"/>
          </ac:spMkLst>
        </pc:spChg>
        <pc:spChg chg="add mod ord">
          <ac:chgData name="Miroslav Šebo" userId="0c16eab3-f23b-4b28-833f-9ba5f66533c9" providerId="ADAL" clId="{3CF8DCE2-FDE6-456F-B5E7-E007D7E8187A}" dt="2026-10-02T19:01:07.397" v="1295"/>
          <ac:spMkLst>
            <pc:docMk/>
            <pc:sldMk cId="943732260" sldId="550"/>
            <ac:spMk id="8" creationId="{EC57D89E-3627-4986-921E-FD415A0C4F70}"/>
          </ac:spMkLst>
        </pc:spChg>
        <pc:spChg chg="add mod ord">
          <ac:chgData name="Miroslav Šebo" userId="0c16eab3-f23b-4b28-833f-9ba5f66533c9" providerId="ADAL" clId="{3CF8DCE2-FDE6-456F-B5E7-E007D7E8187A}" dt="2026-10-02T19:01:07.398" v="1299"/>
          <ac:spMkLst>
            <pc:docMk/>
            <pc:sldMk cId="943732260" sldId="550"/>
            <ac:spMk id="9" creationId="{D3887700-53AA-4D31-BAFD-41175495BC83}"/>
          </ac:spMkLst>
        </pc:spChg>
      </pc:sldChg>
      <pc:sldChg chg="addSp modSp mod">
        <pc:chgData name="Miroslav Šebo" userId="0c16eab3-f23b-4b28-833f-9ba5f66533c9" providerId="ADAL" clId="{3CF8DCE2-FDE6-456F-B5E7-E007D7E8187A}" dt="2026-10-02T19:01:07.400" v="1315"/>
        <pc:sldMkLst>
          <pc:docMk/>
          <pc:sldMk cId="2626385410" sldId="551"/>
        </pc:sldMkLst>
        <pc:spChg chg="add mod ord">
          <ac:chgData name="Miroslav Šebo" userId="0c16eab3-f23b-4b28-833f-9ba5f66533c9" providerId="ADAL" clId="{3CF8DCE2-FDE6-456F-B5E7-E007D7E8187A}" dt="2026-10-02T19:01:07.398" v="1303"/>
          <ac:spMkLst>
            <pc:docMk/>
            <pc:sldMk cId="2626385410" sldId="551"/>
            <ac:spMk id="7" creationId="{5832D548-B9B5-4C4E-9B0A-3A32CC77F0C4}"/>
          </ac:spMkLst>
        </pc:spChg>
        <pc:spChg chg="add mod ord">
          <ac:chgData name="Miroslav Šebo" userId="0c16eab3-f23b-4b28-833f-9ba5f66533c9" providerId="ADAL" clId="{3CF8DCE2-FDE6-456F-B5E7-E007D7E8187A}" dt="2026-10-02T19:01:07.399" v="1307"/>
          <ac:spMkLst>
            <pc:docMk/>
            <pc:sldMk cId="2626385410" sldId="551"/>
            <ac:spMk id="8" creationId="{35FCB1D8-A5A6-486B-8DCD-F8E334CA880B}"/>
          </ac:spMkLst>
        </pc:spChg>
        <pc:spChg chg="add mod ord">
          <ac:chgData name="Miroslav Šebo" userId="0c16eab3-f23b-4b28-833f-9ba5f66533c9" providerId="ADAL" clId="{3CF8DCE2-FDE6-456F-B5E7-E007D7E8187A}" dt="2026-10-02T19:01:07.399" v="1311"/>
          <ac:spMkLst>
            <pc:docMk/>
            <pc:sldMk cId="2626385410" sldId="551"/>
            <ac:spMk id="9" creationId="{E6FEEA20-E95D-4525-A34D-C63DB6B9FC1C}"/>
          </ac:spMkLst>
        </pc:spChg>
        <pc:spChg chg="add mod ord">
          <ac:chgData name="Miroslav Šebo" userId="0c16eab3-f23b-4b28-833f-9ba5f66533c9" providerId="ADAL" clId="{3CF8DCE2-FDE6-456F-B5E7-E007D7E8187A}" dt="2026-10-02T19:01:07.400" v="1315"/>
          <ac:spMkLst>
            <pc:docMk/>
            <pc:sldMk cId="2626385410" sldId="551"/>
            <ac:spMk id="10" creationId="{66EB9E6C-18BE-4E19-A31E-838045A29183}"/>
          </ac:spMkLst>
        </pc:spChg>
      </pc:sldChg>
      <pc:sldChg chg="addSp modSp mod">
        <pc:chgData name="Miroslav Šebo" userId="0c16eab3-f23b-4b28-833f-9ba5f66533c9" providerId="ADAL" clId="{3CF8DCE2-FDE6-456F-B5E7-E007D7E8187A}" dt="2026-10-02T19:01:07.402" v="1331"/>
        <pc:sldMkLst>
          <pc:docMk/>
          <pc:sldMk cId="1534836262" sldId="552"/>
        </pc:sldMkLst>
        <pc:spChg chg="add mod ord">
          <ac:chgData name="Miroslav Šebo" userId="0c16eab3-f23b-4b28-833f-9ba5f66533c9" providerId="ADAL" clId="{3CF8DCE2-FDE6-456F-B5E7-E007D7E8187A}" dt="2026-10-02T19:01:07.400" v="1319"/>
          <ac:spMkLst>
            <pc:docMk/>
            <pc:sldMk cId="1534836262" sldId="552"/>
            <ac:spMk id="7" creationId="{14894706-92F1-462C-BAF4-FAAE4046BE76}"/>
          </ac:spMkLst>
        </pc:spChg>
        <pc:spChg chg="add mod ord">
          <ac:chgData name="Miroslav Šebo" userId="0c16eab3-f23b-4b28-833f-9ba5f66533c9" providerId="ADAL" clId="{3CF8DCE2-FDE6-456F-B5E7-E007D7E8187A}" dt="2026-10-02T19:01:07.401" v="1323"/>
          <ac:spMkLst>
            <pc:docMk/>
            <pc:sldMk cId="1534836262" sldId="552"/>
            <ac:spMk id="8" creationId="{1B2EEEA8-AE9D-4F02-A72D-8156715C70CC}"/>
          </ac:spMkLst>
        </pc:spChg>
        <pc:spChg chg="add mod ord">
          <ac:chgData name="Miroslav Šebo" userId="0c16eab3-f23b-4b28-833f-9ba5f66533c9" providerId="ADAL" clId="{3CF8DCE2-FDE6-456F-B5E7-E007D7E8187A}" dt="2026-10-02T19:01:07.401" v="1327"/>
          <ac:spMkLst>
            <pc:docMk/>
            <pc:sldMk cId="1534836262" sldId="552"/>
            <ac:spMk id="9" creationId="{E860C864-13FE-48DA-B191-B9C3391D8C39}"/>
          </ac:spMkLst>
        </pc:spChg>
        <pc:spChg chg="add mod ord">
          <ac:chgData name="Miroslav Šebo" userId="0c16eab3-f23b-4b28-833f-9ba5f66533c9" providerId="ADAL" clId="{3CF8DCE2-FDE6-456F-B5E7-E007D7E8187A}" dt="2026-10-02T19:01:07.402" v="1331"/>
          <ac:spMkLst>
            <pc:docMk/>
            <pc:sldMk cId="1534836262" sldId="552"/>
            <ac:spMk id="10" creationId="{47BD0E1F-920D-4B9C-A9A4-EA032DB2466E}"/>
          </ac:spMkLst>
        </pc:spChg>
      </pc:sldChg>
      <pc:sldChg chg="addSp modSp mod">
        <pc:chgData name="Miroslav Šebo" userId="0c16eab3-f23b-4b28-833f-9ba5f66533c9" providerId="ADAL" clId="{3CF8DCE2-FDE6-456F-B5E7-E007D7E8187A}" dt="2026-10-02T19:00:04.695" v="87"/>
        <pc:sldMkLst>
          <pc:docMk/>
          <pc:sldMk cId="3945810778" sldId="553"/>
        </pc:sldMkLst>
        <pc:spChg chg="add mod ord">
          <ac:chgData name="Miroslav Šebo" userId="0c16eab3-f23b-4b28-833f-9ba5f66533c9" providerId="ADAL" clId="{3CF8DCE2-FDE6-456F-B5E7-E007D7E8187A}" dt="2026-10-02T19:00:04.694" v="79"/>
          <ac:spMkLst>
            <pc:docMk/>
            <pc:sldMk cId="3945810778" sldId="553"/>
            <ac:spMk id="2" creationId="{95190BC3-8E1F-488D-A8B7-5A7387DAD6E0}"/>
          </ac:spMkLst>
        </pc:spChg>
        <pc:spChg chg="add mod ord">
          <ac:chgData name="Miroslav Šebo" userId="0c16eab3-f23b-4b28-833f-9ba5f66533c9" providerId="ADAL" clId="{3CF8DCE2-FDE6-456F-B5E7-E007D7E8187A}" dt="2026-10-02T19:00:04.695" v="83"/>
          <ac:spMkLst>
            <pc:docMk/>
            <pc:sldMk cId="3945810778" sldId="553"/>
            <ac:spMk id="4" creationId="{2DA8621F-7D06-4693-A1F4-C108FED03B6C}"/>
          </ac:spMkLst>
        </pc:spChg>
        <pc:spChg chg="add mod ord">
          <ac:chgData name="Miroslav Šebo" userId="0c16eab3-f23b-4b28-833f-9ba5f66533c9" providerId="ADAL" clId="{3CF8DCE2-FDE6-456F-B5E7-E007D7E8187A}" dt="2026-10-02T19:00:04.695" v="87"/>
          <ac:spMkLst>
            <pc:docMk/>
            <pc:sldMk cId="3945810778" sldId="553"/>
            <ac:spMk id="6" creationId="{44A4BCE5-BADF-4048-86F0-7A63A31BF10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a:t>
            </a:r>
            <a:endParaRPr lang="sk-SK" sz="1200" dirty="0"/>
          </a:p>
          <a:p>
            <a:r>
              <a:rPr lang="sk-SK" sz="1100" dirty="0"/>
              <a:t>Táto snímka vysvetľuje základný rozdiel medzi používateľským účtom a pracovným priestorom v </a:t>
            </a:r>
            <a:r>
              <a:rPr lang="sk-SK" sz="1100" dirty="0" err="1"/>
              <a:t>ChatGPT</a:t>
            </a:r>
            <a:r>
              <a:rPr lang="sk-SK" sz="1100" dirty="0"/>
              <a:t>. Účastníci školenia by po jej vysvetlení mali vedieť rozpoznať, pod akou identitou sú prihlásení, v akom organizačnom priestore práve pracujú a prečo je kontrola pracovného priestoru dôležitá pred spracovaním univerzitných materiálov.</a:t>
            </a:r>
          </a:p>
          <a:p>
            <a:r>
              <a:rPr lang="sk-SK" sz="1200" b="1" dirty="0"/>
              <a:t>Čo je zobrazené na snímke</a:t>
            </a:r>
            <a:endParaRPr lang="sk-SK" sz="1200" dirty="0"/>
          </a:p>
          <a:p>
            <a:r>
              <a:rPr lang="sk-SK" sz="1100" dirty="0"/>
              <a:t>V ľavej časti je ukážka používateľského rozhrania </a:t>
            </a:r>
            <a:r>
              <a:rPr lang="sk-SK" sz="1100" dirty="0" err="1"/>
              <a:t>ChatGPT</a:t>
            </a:r>
            <a:r>
              <a:rPr lang="sk-SK" sz="1100" dirty="0"/>
              <a:t>. Viditeľná je hlavná pracovná plocha, bočný panel a otvorená ponuka profilu v ľavom dolnom rohu. Práve táto ponuka je miestom, kde používateľ nájde názov aktuálneho pracovného priestoru, jeho typ alebo označenie a možnosti súvisiace s účtom, nastaveniami a prepínaním prostredí. Na pravej strane sú štyri praktické kroky, ktoré účastníkom pomáhajú overiť správne pracovné prostredie.</a:t>
            </a:r>
          </a:p>
          <a:p>
            <a:r>
              <a:rPr lang="sk-SK" sz="1200" b="1" dirty="0"/>
              <a:t>1. Rozdiel medzi účtom a pracovným priestorom</a:t>
            </a:r>
            <a:endParaRPr lang="sk-SK" sz="1200" dirty="0"/>
          </a:p>
          <a:p>
            <a:r>
              <a:rPr lang="sk-SK" sz="1100" dirty="0"/>
              <a:t>Účet predstavuje konkrétnu osobu. Je naviazaný na prihlasovacie údaje, používateľský profil a oprávnenia používateľa. Môžeme si ho predstaviť ako digitálnu identitu zamestnanca. Pracovný priestor je organizačné prostredie, do ktorého účet vstupuje. Môže patriť univerzite, fakulte, pracovisku alebo inej organizácii a určuje, aké funkcie, pravidlá, nastavenia a možnosti správy má používateľ k dispozícii.</a:t>
            </a:r>
          </a:p>
          <a:p>
            <a:r>
              <a:rPr lang="sk-SK" sz="1100" dirty="0"/>
              <a:t>Jeden používateľský účet môže mať prístup k viacerým pracovným priestorom. Zamestnanec môže napríklad používať osobný priestor a zároveň univerzitný priestor. To, že je používateľ prihlásený správnym e-mailom, ešte automaticky neznamená, že pracuje v správnom organizačnom priestore. Preto je potrebné kontrolovať nielen účet, ale aj názov aktuálne zvoleného pracovného priestoru.</a:t>
            </a:r>
          </a:p>
          <a:p>
            <a:r>
              <a:rPr lang="sk-SK" sz="1200" b="1" dirty="0"/>
              <a:t>2. Ako overiť aktuálny pracovný priestor</a:t>
            </a:r>
            <a:endParaRPr lang="sk-SK" sz="1200" dirty="0"/>
          </a:p>
          <a:p>
            <a:r>
              <a:rPr lang="sk-SK" sz="1100" dirty="0"/>
              <a:t>Lektor vyzve účastníkov, aby sa pozreli do ľavého dolného rohu aplikácie a otvorili ikonu profilu. V otvorenej ponuke sa zobrazuje názov priestoru. Na snímke je zvýraznené aj označenie EDU, ktoré naznačuje vzdelávacie alebo organizačne spravované prostredie. Presné pomenovanie a vzhľad ponuky sa môžu meniť podľa verzie aplikácie, typu licencie, nastavení organizácie alebo používanej platformy, princíp je však rovnaký: používateľ musí vedieť identifikovať prostredie, v ktorom práve pracuje.</a:t>
            </a:r>
          </a:p>
          <a:p>
            <a:r>
              <a:rPr lang="sk-SK" sz="1100" dirty="0"/>
              <a:t>Pri demonštrácii je vhodné ukázať celý postup priamo v aplikácii: otvoriť profilovú ponuku, prečítať názov priestoru, upozorniť na jeho označenie a následne ponuku zavrieť. Účastníci by si mali tento krok sami prakticky zopakovať.</a:t>
            </a:r>
          </a:p>
          <a:p>
            <a:r>
              <a:rPr lang="sk-SK" sz="1200" b="1" dirty="0"/>
              <a:t>3. Prečo je kontrola dôležitá pri univerzitných materiáloch</a:t>
            </a:r>
            <a:endParaRPr lang="sk-SK" sz="1200" dirty="0"/>
          </a:p>
          <a:p>
            <a:r>
              <a:rPr lang="sk-SK" sz="1100" dirty="0"/>
              <a:t>Pred prácou s materiálmi univerzity je potrebné vedome overiť, že používateľ pracuje v univerzitnom pracovnom priestore. Ide najmä o materiály súvisiace s výučbou, internými procesmi, pracovnými dokumentmi, metodickými podkladmi, výskumom alebo komunikáciou so študentmi a kolegami. Organizačný priestor môže mať nastavenia a pravidlá odlišné od osobného priestoru a môže poskytovať funkcie určené pre zamestnancov organizácie.</a:t>
            </a:r>
          </a:p>
          <a:p>
            <a:r>
              <a:rPr lang="sk-SK" sz="1100" dirty="0"/>
              <a:t>Treba zdôrazniť, že samotná prítomnosť univerzitného loga, univerzitnej e-mailovej adresy alebo predchádzajúce použitie pracovného priestoru nie je náhradou za aktuálnu kontrolu. Používateľ mohol medzičasom prepnúť prostredie. Dobrou pracovnou rutinou je preto krátka kontrola priestoru vždy pred začiatkom práce s interným alebo citlivejším obsahom.</a:t>
            </a:r>
          </a:p>
          <a:p>
            <a:r>
              <a:rPr lang="sk-SK" sz="1200" b="1" dirty="0"/>
              <a:t>4. Čo urobiť, ak je zvolený nesprávny priestor</a:t>
            </a:r>
            <a:endParaRPr lang="sk-SK" sz="1200" dirty="0"/>
          </a:p>
          <a:p>
            <a:r>
              <a:rPr lang="sk-SK" sz="1100" dirty="0"/>
              <a:t>Ak sa v profilovej ponuke zobrazuje iný názov, používateľ má vybrať správny pracovný priestor v ponuke účtu. Po prepnutí je vhodné názov skontrolovať ešte raz. Jednotlivé priestory môžu mať odlišné dostupné modely, nástroje, doplnky, projekty, pravidlá uchovávania údajov alebo administrátorské nastavenia. Rozdielne voľby preto nemusia znamenať chybu aplikácie; často sú dôsledkom toho, že používateľ pracuje v inom priestore.</a:t>
            </a:r>
          </a:p>
          <a:p>
            <a:r>
              <a:rPr lang="sk-SK" sz="1100" dirty="0"/>
              <a:t>Ak univerzitný priestor v ponuke chýba, účastník by nemal situáciu obchádzať používaním osobného priestoru na pracovné materiály. Najprv má overiť prihlasovací účet, prípadne kontaktovať určenú technickú podporu, správcu pracovného priestoru alebo univerzitné pracovisko zodpovedné za digitálne služby.</a:t>
            </a:r>
          </a:p>
          <a:p>
            <a:r>
              <a:rPr lang="sk-SK" sz="1200" b="1" dirty="0"/>
              <a:t>Pedagogický kontext</a:t>
            </a:r>
            <a:endParaRPr lang="sk-SK" sz="1200" dirty="0"/>
          </a:p>
          <a:p>
            <a:r>
              <a:rPr lang="sk-SK" sz="1100" dirty="0"/>
              <a:t>Pre zamestnancov pedagogickej fakulty je užitočné prepojiť túto tému s digitálnou gramotnosťou a profesijnou zodpovednosťou. Výber správneho pracovného priestoru nie je iba technický úkon. Je to súčasť vedomého rozhodovania o tom, v akom prostredí vzniká pracovný obsah, aké pravidlá sa naň vzťahujú a kto spravuje používané nástroje. Rovnaký princíp možno preniesť aj do výučby študentov: pred použitím digitálnej služby treba rozumieť identite používateľa, organizačnému kontextu a pravidlám práce s údajmi.</a:t>
            </a:r>
          </a:p>
          <a:p>
            <a:r>
              <a:rPr lang="sk-SK" sz="1200" b="1" dirty="0"/>
              <a:t>Dôležité upozornenie k ochrane údajov</a:t>
            </a:r>
            <a:endParaRPr lang="sk-SK" sz="1200" dirty="0"/>
          </a:p>
          <a:p>
            <a:r>
              <a:rPr lang="sk-SK" sz="1100" dirty="0"/>
              <a:t>Správny pracovný priestor sám osebe neznamená, že je dovolené zadávať akýkoľvek obsah. Zamestnanci musia naďalej dodržiavať interné pravidlá univerzity, zásady informačnej bezpečnosti, ochranu osobných údajov, autorské práva a pravidlá práce s dôvernými informáciami. Do nástroja sa nemajú vkladať osobné údaje študentov, hodnotenia, citlivé personálne informácie, neverejné výskumné dáta ani iný chránený obsah, ak na to nie je výslovné oprávnenie a schválený postup.</a:t>
            </a:r>
          </a:p>
          <a:p>
            <a:r>
              <a:rPr lang="sk-SK" sz="1200" b="1" dirty="0"/>
              <a:t>Výklad</a:t>
            </a:r>
            <a:endParaRPr lang="sk-SK" sz="1200" dirty="0"/>
          </a:p>
          <a:p>
            <a:r>
              <a:rPr lang="sk-SK" sz="1100" dirty="0"/>
              <a:t>„Účet odpovedá na otázku: Kto som? Pracovný priestor odpovedá na otázku: V prostredí ktorej organizácie práve pracujem? Pred použitím univerzitných materiálov musíme skontrolovať obe informácie. Profilová ponuka v ľavom dolnom rohu nám ukáže názov aktuálneho priestoru. Ak názov nezodpovedá univerzitnému prostrediu, priestor najprv prepneme a až potom pokračujeme v práci.“</a:t>
            </a:r>
          </a:p>
          <a:p>
            <a:r>
              <a:rPr lang="sk-SK" sz="1200" b="1" dirty="0"/>
              <a:t>Kontrolné otázky</a:t>
            </a:r>
            <a:endParaRPr lang="sk-SK" sz="1200" dirty="0"/>
          </a:p>
          <a:p>
            <a:r>
              <a:rPr lang="sk-SK" sz="1100" dirty="0"/>
              <a:t>• Aký je rozdiel medzi účtom a pracovným priestorom?
• Kde sa kontroluje názov aktuálneho pracovného priestoru?
• Prečo nestačí iba skontrolovať prihlasovací e-mail?
• Čo má zamestnanec urobiť, ak univerzitný priestor nie je dostupný?
• Prečo správny pracovný priestor nenahrádza pravidlá ochrany údajov?</a:t>
            </a:r>
          </a:p>
          <a:p>
            <a:r>
              <a:rPr lang="sk-SK" sz="1200" b="1" dirty="0"/>
              <a:t>Hlavné posolstvo snímky</a:t>
            </a:r>
            <a:endParaRPr lang="sk-SK" sz="1200" dirty="0"/>
          </a:p>
          <a:p>
            <a:r>
              <a:rPr lang="sk-SK" sz="1100" dirty="0"/>
              <a:t>Pred každou prácou s univerzitnými materiálmi vedome overte, že používate správny účet a správny univerzitný pracovný priestor. Táto jednoduchá kontrola pomáha predchádzať práci v nesprávnom prostredí a podporuje zodpovedné používanie digitálnych nástrojov.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a:t>
            </a:r>
            <a:endParaRPr lang="sk-SK" sz="1200" dirty="0"/>
          </a:p>
          <a:p>
            <a:r>
              <a:rPr lang="sk-SK" sz="1100" dirty="0"/>
              <a:t>Táto snímka slúži ako orientačná mapa režimu </a:t>
            </a:r>
            <a:r>
              <a:rPr lang="sk-SK" sz="1100" dirty="0" err="1"/>
              <a:t>Work</a:t>
            </a:r>
            <a:r>
              <a:rPr lang="sk-SK" sz="1100" dirty="0"/>
              <a:t>. Po jej preštudovaní by mal absolvent vedieť, kde sa režim vyberá, kam sa zapisuje zadanie, ako sa k zadaniu pripájajú podklady, kde sa vyberá model a ako sa pripravená požiadavka odošle. Snímka nevysvetľuje iba polohu tlačidiel, ale aj odporúčaný spôsob práce: najskôr určiť cieľ, potom doplniť potrebný kontext a až následne úlohu odoslať.</a:t>
            </a:r>
          </a:p>
          <a:p>
            <a:r>
              <a:rPr lang="sk-SK" sz="1200" b="1" dirty="0"/>
              <a:t>Čo je na snímke zobrazené</a:t>
            </a:r>
            <a:endParaRPr lang="sk-SK" sz="1200" dirty="0"/>
          </a:p>
          <a:p>
            <a:r>
              <a:rPr lang="sk-SK" sz="1100" dirty="0"/>
              <a:t>V ľavej časti snímky je obrazovka aplikácie s otvoreným režimom </a:t>
            </a:r>
            <a:r>
              <a:rPr lang="sk-SK" sz="1100" dirty="0" err="1"/>
              <a:t>Work</a:t>
            </a:r>
            <a:r>
              <a:rPr lang="sk-SK" sz="1100" dirty="0"/>
              <a:t>. V hornej časti je prepínač medzi možnosťami Chat a </a:t>
            </a:r>
            <a:r>
              <a:rPr lang="sk-SK" sz="1100" dirty="0" err="1"/>
              <a:t>Work</a:t>
            </a:r>
            <a:r>
              <a:rPr lang="sk-SK" sz="1100" dirty="0"/>
              <a:t>. V strede sa nachádza veľký editor, teda hlavné pole na zapísanie požiadavky. V jeho okolí sú ovládacie prvky na pridanie obsahu, výber modelu, diktovanie a odoslanie. Pod editorom sú skratky k projektu, súborom a doplnkom. Pravá časť snímky sumarizuje štyri základné orientačné body.</a:t>
            </a:r>
          </a:p>
          <a:p>
            <a:r>
              <a:rPr lang="sk-SK" sz="1200" b="1" dirty="0"/>
              <a:t>1. Prepínač Chat a </a:t>
            </a:r>
            <a:r>
              <a:rPr lang="sk-SK" sz="1200" b="1" dirty="0" err="1"/>
              <a:t>Work</a:t>
            </a:r>
            <a:endParaRPr lang="sk-SK" sz="1200" dirty="0"/>
          </a:p>
          <a:p>
            <a:r>
              <a:rPr lang="sk-SK" sz="1100" dirty="0"/>
              <a:t>Prepínač v hornej časti ukazuje, v ktorom režime sa používateľ nachádza. Zvýraznená možnosť </a:t>
            </a:r>
            <a:r>
              <a:rPr lang="sk-SK" sz="1100" dirty="0" err="1"/>
              <a:t>Work</a:t>
            </a:r>
            <a:r>
              <a:rPr lang="sk-SK" sz="1100" dirty="0"/>
              <a:t> znamená, že je aktívne pracovné prostredie zobrazené na snímke. Pred začatím úlohy je vhodné aktívny režim vedome skontrolovať, pretože jednotlivé režimy môžu ponúkať odlišné pracovné postupy alebo dostupné nástroje. Rozhranie sa môže časom mierne meniť, preto sa nespoliehajte iba na presnú farbu či polohu prvku; vždy si prečítajte názov zvýraznenej voľby.</a:t>
            </a:r>
          </a:p>
          <a:p>
            <a:r>
              <a:rPr lang="sk-SK" sz="1100" dirty="0"/>
              <a:t>Chat možno chápať ako priestor na bežnú konverzáciu a postupné otázky. </a:t>
            </a:r>
            <a:r>
              <a:rPr lang="sk-SK" sz="1100" dirty="0" err="1"/>
              <a:t>Work</a:t>
            </a:r>
            <a:r>
              <a:rPr lang="sk-SK" sz="1100" dirty="0"/>
              <a:t> je na tejto snímke predstavený ako prostredie určené na cielenejšiu prácu so zadaním, podkladmi, súbormi, projektmi a doplnkami. Hranica medzi režimami nemusí byť pri každej úlohe absolútna, ale výber režimu pomáha používateľovi zvoliť vhodný spôsob práce.</a:t>
            </a:r>
          </a:p>
          <a:p>
            <a:r>
              <a:rPr lang="sk-SK" sz="1200" b="1" dirty="0"/>
              <a:t>2. Veľký editor – miesto, kde sa formuluje cieľ práce</a:t>
            </a:r>
            <a:endParaRPr lang="sk-SK" sz="1200" dirty="0"/>
          </a:p>
          <a:p>
            <a:r>
              <a:rPr lang="sk-SK" sz="1100" dirty="0"/>
              <a:t>Najdôležitejšou časťou obrazovky je veľké textové pole v strede. Do tohto poľa sa zapisuje požiadavka, pokyn alebo opis výsledku, ktorý má nástroj pripraviť. Namiesto veľmi všeobecnej otázky je vhodné uviesť konkrétny cieľ, kontext, cieľovú skupinu, požadovaný formát a prípadné obmedzenia.</a:t>
            </a:r>
          </a:p>
          <a:p>
            <a:r>
              <a:rPr lang="sk-SK" sz="1100" dirty="0"/>
              <a:t>Príklad všeobecného zadania: „Priprav text o inkluzívnom vzdelávaní.“ Takéto zadanie ponecháva veľa rozhodnutí na nástroji. Presnejšie zadanie môže znieť: „Priprav zrozumiteľný úvod do inkluzívneho vzdelávania pre nových vysokoškolských pedagógov. Použi rozsah približne 500 slov, vysvetli tri základné princípy, pridaj dva príklady z univerzitnej výučby a na konci uveď kontrolné otázky.“ Druhá verzia jasnejšie určuje účel, publikum, rozsah aj podobu výstupu.</a:t>
            </a:r>
          </a:p>
          <a:p>
            <a:r>
              <a:rPr lang="sk-SK" sz="1100" dirty="0"/>
              <a:t>Pri samostatnej práci postupujte v tomto poradí: najskôr si pomenovať požadovaný výsledok, potom doplniť potrebné súvislosti a nakoniec určiť formu odpovede. Ak výsledok nie je vyhovujúci, zadanie možno spresniť a pokračovať ďalším pokynom. Práca s nástrojom je iteratívna – prvá odpoveď nemusí byť konečným výsledkom.</a:t>
            </a:r>
          </a:p>
          <a:p>
            <a:r>
              <a:rPr lang="sk-SK" sz="1200" b="1" dirty="0"/>
              <a:t>3. Ovládacie prvky pri editore</a:t>
            </a:r>
            <a:endParaRPr lang="sk-SK" sz="1200" dirty="0"/>
          </a:p>
          <a:p>
            <a:r>
              <a:rPr lang="sk-SK" sz="1100" dirty="0"/>
              <a:t>Symbol plus na ľavej strane editora slúži na pridanie ďalšieho obsahu alebo otvorenie ponuky dostupných možností. V závislosti od používanej verzie a oprávnení môže ísť napríklad o pripojenie súboru alebo iného podkladu. Pred pridaním dokumentu vždy skontrolujte, či jeho použitie povoľujú interné pravidlá univerzity a či neobsahuje osobné, citlivé alebo dôverné údaje.</a:t>
            </a:r>
          </a:p>
          <a:p>
            <a:r>
              <a:rPr lang="sk-SK" sz="1100" dirty="0"/>
              <a:t>Názov modelu pri spodnom okraji editora označuje systém, ktorý bude požiadavku spracúvať. Rôzne modely alebo ich nastavenia sa môžu líšiť rýchlosťou, dostupnými schopnosťami a vhodnosťou pre konkrétnu úlohu. Ak si absolvent nie je istý výberom, môže ponechať predvolenú možnosť organizácie. Pri dôležitom výstupe však nemá predpokladať, že výber výkonnejšieho modelu automaticky zaručuje vecnú správnosť.</a:t>
            </a:r>
          </a:p>
          <a:p>
            <a:r>
              <a:rPr lang="sk-SK" sz="1100" dirty="0"/>
              <a:t>Ikona mikrofónu umožňuje zadanie diktovať hlasom. Táto možnosť môže byť užitočná pri tvorbe prvého návrhu zadania alebo pre používateľov, ktorí uprednostňujú hovorený vstup. Po diktovaní je potrebné text skontrolovať, pretože rozpoznávanie reči môže nesprávne zachytiť odborné názvy, mená, skratky alebo interpunkciu. Pri diktovaní v spoločnom priestore treba zároveň chrániť súkromie a nehovoriť nahlas citlivé informácie.</a:t>
            </a:r>
          </a:p>
          <a:p>
            <a:r>
              <a:rPr lang="sk-SK" sz="1100" dirty="0"/>
              <a:t>Šípka na pravej strane editora odošle pripravené zadanie. Pred odoslaním si skontrolujte tri veci: či je cieľ jasný, či sú pripojené správne podklady a či zadanie neobsahuje údaje, ktoré sa do nástroja nemajú vkladať. Odošlite ho až po tejto krátkej kontrole.</a:t>
            </a:r>
          </a:p>
          <a:p>
            <a:r>
              <a:rPr lang="sk-SK" sz="1200" b="1" dirty="0"/>
              <a:t>4. Možnosti pod editorom</a:t>
            </a:r>
            <a:endParaRPr lang="sk-SK" sz="1200" dirty="0"/>
          </a:p>
          <a:p>
            <a:r>
              <a:rPr lang="sk-SK" sz="1100" dirty="0"/>
              <a:t>Voľba Vybrať projekt umožňuje zaradiť prácu do konkrétneho projektu alebo otvoriť existujúci pracovný kontext. Projekt môže pomôcť sústrediť súvisiace materiály a úlohy na jednom mieste. Pri pomenovaní projektu používajte zrozumiteľné názvy a rešpektujte pravidlá pracoviska. Samotné zaradenie do projektu nenahrádza kontrolu obsahu ani ochranu údajov.</a:t>
            </a:r>
          </a:p>
          <a:p>
            <a:r>
              <a:rPr lang="sk-SK" sz="1100" dirty="0"/>
              <a:t>Voľba Súbory slúži na prácu s dokumentmi alebo inými podkladmi. Súbor môže poskytnúť presnejší kontext než ručné prepisovanie dlhého textu. Pred nahraním je však potrebné overiť oprávnenie na použitie dokumentu, autorské práva, ochranu osobných údajov a pravidlá informačnej bezpečnosti. Ak dokument obsahuje údaje študentov, hodnotenia, zdravotné údaje, personálne informácie, neverejné výskumné dáta alebo iný chránený obsah, nemožno ho nahrať bez výslovného oprávnenia a schváleného postupu.</a:t>
            </a:r>
          </a:p>
          <a:p>
            <a:r>
              <a:rPr lang="sk-SK" sz="1100" dirty="0"/>
              <a:t>Voľba Doplnky sprístupňuje rozšírenia alebo prepojené nástroje, ktoré môžu rozšíriť možnosti práce. Dostupnosť doplnkov závisí od pracovného priestoru, licencie a nastavení správcu. Použitie doplnku môže znamenať prenos údajov do ďalšej služby, preto treba rozumieť jeho účelu a používať iba nástroje schválené univerzitou. Ak používateľ nevie, čo doplnok robí alebo ako spracúva údaje, nemal by ho pri pracovných materiáloch používať bez overenia.</a:t>
            </a:r>
          </a:p>
          <a:p>
            <a:r>
              <a:rPr lang="sk-SK" sz="1200" b="1" dirty="0"/>
              <a:t>Odporúčaný pracovný postup</a:t>
            </a:r>
            <a:endParaRPr lang="sk-SK" sz="1200" dirty="0"/>
          </a:p>
          <a:p>
            <a:r>
              <a:rPr lang="sk-SK" sz="1100" dirty="0"/>
              <a:t>1. Skontrolujte, že ste v správnom univerzitnom pracovnom priestore. 2. Overte, že je zvolený požadovaný režim </a:t>
            </a:r>
            <a:r>
              <a:rPr lang="sk-SK" sz="1100" dirty="0" err="1"/>
              <a:t>Work</a:t>
            </a:r>
            <a:r>
              <a:rPr lang="sk-SK" sz="1100" dirty="0"/>
              <a:t>. 3. Jednou vetou si pomenujte výsledok, ktorý potrebujete. 4. Do editora napíšte cieľ, kontext, cieľovú skupinu a požadovanú formu. 5. Iba ak je to potrebné a povolené, pridajte projekt, súbor alebo schválený doplnok. 6. Skontrolujte nastavenie modelu a celý obsah zadania. 7. Odstráňte osobné, citlivé alebo nepotrebné údaje. 8. Zadanie odošlite. 9. Výstup kriticky skontrolujte, opravte a overte dôležité fakty.</a:t>
            </a:r>
          </a:p>
          <a:p>
            <a:r>
              <a:rPr lang="sk-SK" sz="1200" b="1" dirty="0"/>
              <a:t>Príklad použitia na pedagogickej fakulte</a:t>
            </a:r>
            <a:endParaRPr lang="sk-SK" sz="1200" dirty="0"/>
          </a:p>
          <a:p>
            <a:r>
              <a:rPr lang="sk-SK" sz="1100" dirty="0"/>
              <a:t>Pedagóg chce vytvoriť návrh aktivity pre seminár. Do editora môže napísať: „Navrhni 30-minútovú skupinovú aktivitu pre študentov učiteľstva na tému </a:t>
            </a:r>
            <a:r>
              <a:rPr lang="sk-SK" sz="1100" dirty="0" err="1"/>
              <a:t>formatívne</a:t>
            </a:r>
            <a:r>
              <a:rPr lang="sk-SK" sz="1100" dirty="0"/>
              <a:t> hodnotenie. Aktivita má byť použiteľná pre skupinu 24 študentov, má obsahovať cieľ, pomôcky, postup, časový plán a záverečnú reflexiu. Nepoužívaj osobné údaje ani skutočné hodnotenia študentov.“ Ak má pracovisko schválený metodický dokument, možno ho pripojiť ako podklad. Výsledok však musí pedagóg odborne posúdiť a prispôsobiť predmetu, študentom a vzdelávaciemu cieľu.</a:t>
            </a:r>
          </a:p>
          <a:p>
            <a:r>
              <a:rPr lang="sk-SK" sz="1200" b="1" dirty="0"/>
              <a:t>Ako posudzovať vytvorenú odpoveď</a:t>
            </a:r>
            <a:endParaRPr lang="sk-SK" sz="1200" dirty="0"/>
          </a:p>
          <a:p>
            <a:r>
              <a:rPr lang="sk-SK" sz="1100" dirty="0"/>
              <a:t>Výstup umelej inteligencie je návrh, nie automaticky správny alebo hotový vzdelávací materiál. Skontrolujte vecnú správnosť, aktuálnosť, zrozumiteľnosť, primeranosť cieľovej skupine, súlad s cieľmi predmetu, možné predsudky, kvalitu zdrojov a dodržanie akademickej integrity. Vymyslené citácie, nepresné fakty alebo nevhodné odporúčania je potrebné odstrániť. Zodpovednosť za použitie výstupu vo výučbe zostáva na človeku.</a:t>
            </a:r>
          </a:p>
          <a:p>
            <a:r>
              <a:rPr lang="sk-SK" sz="1200" b="1" dirty="0"/>
              <a:t>Poznámka k vzhľadu rozhrania</a:t>
            </a:r>
            <a:endParaRPr lang="sk-SK" sz="1200" dirty="0"/>
          </a:p>
          <a:p>
            <a:r>
              <a:rPr lang="sk-SK" sz="1100" dirty="0"/>
              <a:t>Používateľské rozhranie na vašom zariadení nemusí vyzerať úplne rovnako ako na snímke. Názvy modelov, ikony, dostupné nástroje a ich poloha sa môžu meniť podľa aktualizácie aplikácie, zariadenia, licencie a nastavení univerzitného pracovného priestoru. Pri orientácii sa preto riaďte funkciou prvku a jeho textovým označením, nie iba presnou polohou na obrázku.</a:t>
            </a:r>
          </a:p>
          <a:p>
            <a:r>
              <a:rPr lang="sk-SK" sz="1200" b="1" dirty="0"/>
              <a:t>Kontrolné otázky na samostatné štúdium</a:t>
            </a:r>
            <a:endParaRPr lang="sk-SK" sz="1200" dirty="0"/>
          </a:p>
          <a:p>
            <a:r>
              <a:rPr lang="sk-SK" sz="1100" dirty="0"/>
              <a:t>• Ako zistíte, či je aktívny režim </a:t>
            </a:r>
            <a:r>
              <a:rPr lang="sk-SK" sz="1100" dirty="0" err="1"/>
              <a:t>Work</a:t>
            </a:r>
            <a:r>
              <a:rPr lang="sk-SK" sz="1100" dirty="0"/>
              <a:t>?
• Ktoré informácie by malo obsahovať kvalitné zadanie?
• Na čo slúži symbol plus a na čo šípka odoslania?
• Kedy je vhodné pridať súbor a čo treba pred nahraním overiť?
• Prečo treba po diktovaní zadanie skontrolovať?
• Prečo nemožno výstup nástroja použiť bez odborného posúdenia?</a:t>
            </a:r>
          </a:p>
          <a:p>
            <a:r>
              <a:rPr lang="sk-SK" sz="1200" b="1" dirty="0"/>
              <a:t>Hlavné posolstvo snímky</a:t>
            </a:r>
            <a:endParaRPr lang="sk-SK" sz="1200" dirty="0"/>
          </a:p>
          <a:p>
            <a:r>
              <a:rPr lang="sk-SK" sz="1100" dirty="0"/>
              <a:t>Režim </a:t>
            </a:r>
            <a:r>
              <a:rPr lang="sk-SK" sz="1100" dirty="0" err="1"/>
              <a:t>Work</a:t>
            </a:r>
            <a:r>
              <a:rPr lang="sk-SK" sz="1100" dirty="0"/>
              <a:t> sústreďuje hlavné kroky pracovnej úlohy na jednom mieste: výber režimu, formulovanie cieľa, pridanie povolených podkladov, voľbu nástrojov a odoslanie zadania. Kvalita výsledku závisí najmä od jasnosti zadania, vhodnosti kontextu, zodpovednej práce s údajmi a následnej kritickej kontroly človekom.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režim Chat ako priestor na otázky, vysvetľovanie, návrhy textov a postupné dopĺňanie odpovede. Po preštudovaní má používateľ vedieť začať rozhovor, pridať podklad a rozlíšiť diktovanie od hlasového rozhovoru.</a:t>
            </a:r>
            <a:endParaRPr b="0" dirty="0"/>
          </a:p>
          <a:p>
            <a:r>
              <a:rPr lang="sk-SK" sz="1200" b="1" dirty="0"/>
              <a:t>Čo vidíte na obrazovke </a:t>
            </a:r>
          </a:p>
          <a:p>
            <a:r>
              <a:rPr lang="sk-SK" sz="1200" b="0" dirty="0"/>
              <a:t>Hore je prepínač </a:t>
            </a:r>
            <a:r>
              <a:rPr lang="sk-SK" sz="1200" b="1" dirty="0"/>
              <a:t>Chat a </a:t>
            </a:r>
            <a:r>
              <a:rPr lang="sk-SK" sz="1200" b="1" dirty="0" err="1"/>
              <a:t>Work</a:t>
            </a:r>
            <a:r>
              <a:rPr lang="sk-SK" sz="1200" b="0" dirty="0"/>
              <a:t>; zvýraznený Chat označuje aktívny režim. V spodnej časti je pole „Spýtaj sa </a:t>
            </a:r>
            <a:r>
              <a:rPr lang="sk-SK" sz="1200" b="0" dirty="0" err="1"/>
              <a:t>ChatGPT</a:t>
            </a:r>
            <a:r>
              <a:rPr lang="sk-SK" sz="1200" b="0" dirty="0"/>
              <a:t>“, do ktorého sa píše zadanie. Plus naľavo otvára pridanie súborov alebo nástrojov. Na pravej strane sú ovládacie prvky modelu či režimu odpovede, mikrofón a tlačidlo hlasového rozhovoru; presné rozloženie sa môže meniť.</a:t>
            </a:r>
            <a:endParaRPr b="0" dirty="0"/>
          </a:p>
          <a:p>
            <a:r>
              <a:rPr lang="sk-SK" sz="1200" b="1" dirty="0"/>
              <a:t>Ako postupovať </a:t>
            </a:r>
          </a:p>
          <a:p>
            <a:r>
              <a:rPr lang="sk-SK" sz="1200" b="0" dirty="0"/>
              <a:t>Kliknite do textového poľa, napíšte celú otázku a pred odoslaním ju skontrolujte. Dobré zadanie uvádza cieľ, publikum, formu výstupu a známe fakty. Šípka alebo klávesová skratka správu odošle. Ak chcete priložiť dokument, použite plus a počkajte, kým sa názov súboru zobrazí pri správe.</a:t>
            </a:r>
            <a:endParaRPr b="0" dirty="0"/>
          </a:p>
          <a:p>
            <a:r>
              <a:rPr lang="sk-SK" sz="1200" b="1" dirty="0"/>
              <a:t>Diktovanie a hlas </a:t>
            </a:r>
          </a:p>
          <a:p>
            <a:r>
              <a:rPr lang="sk-SK" sz="1200" b="0" dirty="0"/>
              <a:t>Mikrofón spravidla prepíše hovorené slová do textu, ktorý možno ešte upraviť. Samostatné hlasové tlačidlo spúšťa priebežný hovorený rozhovor. Po diktovaní vždy skontrolujte mená, dátumy a odborné pojmy. Dostupnosť hlasových funkcií závisí od účtu, zariadenia a povolení mikrofónu.</a:t>
            </a:r>
            <a:endParaRPr b="0" dirty="0"/>
          </a:p>
          <a:p>
            <a:r>
              <a:rPr lang="sk-SK" sz="1200" b="1" dirty="0"/>
              <a:t>Dôležité pre univerzitné použitie </a:t>
            </a:r>
          </a:p>
          <a:p>
            <a:r>
              <a:rPr lang="sk-SK" sz="1200" b="0" dirty="0"/>
              <a:t>Do zadania nevkladajte osobné údaje študentov, hodnotenia ani dôverné dokumenty bez schváleného postupu. Odpoveď je pracovný návrh: fakty, citácie a pedagogické odporúčania musí používateľ odborne overiť.</a:t>
            </a:r>
            <a:endParaRPr b="0" dirty="0"/>
          </a:p>
          <a:p>
            <a:r>
              <a:rPr lang="sk-SK" sz="1200" b="1" dirty="0"/>
              <a:t>Kontrolná otázka </a:t>
            </a:r>
          </a:p>
          <a:p>
            <a:r>
              <a:rPr lang="sk-SK" sz="1200" b="0" dirty="0"/>
              <a:t>Viete ukázať, kde sa píše otázka, kde sa pripája súbor a aký je rozdiel medzi diktovaním a hlasovým rozhovorom?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a:t>
            </a:r>
            <a:r>
              <a:rPr lang="sk-SK" sz="1200" b="0" dirty="0"/>
              <a:t>snímky Snímka pomáha rozhodnúť, či je pre konkrétnu úlohu vhodnejší režim Chat alebo </a:t>
            </a:r>
            <a:r>
              <a:rPr lang="sk-SK" sz="1200" b="0" dirty="0" err="1"/>
              <a:t>Work</a:t>
            </a:r>
            <a:r>
              <a:rPr lang="sk-SK" sz="1200" b="0" dirty="0"/>
              <a:t>. Nejde o hodnotenie, ktorý režim je „lepší“, ale o výber pracovného postupu primeraného rozsahu úlohy.</a:t>
            </a:r>
            <a:endParaRPr b="0" dirty="0"/>
          </a:p>
          <a:p>
            <a:r>
              <a:rPr lang="sk-SK" sz="1200" b="1" dirty="0"/>
              <a:t>Kedy použiť Chat </a:t>
            </a:r>
          </a:p>
          <a:p>
            <a:r>
              <a:rPr lang="sk-SK" sz="1200" b="0" dirty="0"/>
              <a:t>Chat je vhodný na jednu otázku, vysvetlenie pojmu, krátky návrh textu, brainstorming alebo postupnú diskusiu. Príkladom je vysvetlenie pedagogického termínu, úprava odseku sylabu alebo návrh otázok do seminára. Používateľ môže odpoveď spresňovať ďalšími správami v tom istom rozhovore.</a:t>
            </a:r>
            <a:endParaRPr b="0" dirty="0"/>
          </a:p>
          <a:p>
            <a:r>
              <a:rPr lang="sk-SK" sz="1200" b="1" dirty="0"/>
              <a:t>Kedy použiť </a:t>
            </a:r>
            <a:r>
              <a:rPr lang="sk-SK" sz="1200" b="1" dirty="0" err="1"/>
              <a:t>Work</a:t>
            </a:r>
            <a:r>
              <a:rPr lang="sk-SK" sz="1200" b="1" dirty="0"/>
              <a:t> </a:t>
            </a:r>
          </a:p>
          <a:p>
            <a:r>
              <a:rPr lang="sk-SK" sz="1200" b="0" dirty="0" err="1"/>
              <a:t>Work</a:t>
            </a:r>
            <a:r>
              <a:rPr lang="sk-SK" sz="1200" b="0" dirty="0"/>
              <a:t> sa hodí pri väčšom výsledku alebo úlohe s viacerými krokmi, napríklad pri tvorbe prezentácie, analýze viacerých dokumentov, príprave rozsiahleho materiálu alebo práci s projektom. Zadanie má obsahovať cieľ, zdroje, publikum, rozsah a požadovaný formát.</a:t>
            </a:r>
            <a:endParaRPr b="0" dirty="0"/>
          </a:p>
          <a:p>
            <a:r>
              <a:rPr lang="sk-SK" sz="1200" b="1" dirty="0"/>
              <a:t>Praktické rozhodovanie </a:t>
            </a:r>
          </a:p>
          <a:p>
            <a:r>
              <a:rPr lang="sk-SK" sz="1200" b="0" dirty="0"/>
              <a:t>Pred napísaním zadania si položte otázku: potrebujem jednu odpoveď, alebo ucelený pracovný výstup? Prepínač zmeňte ešte pred začiatkom úlohy. Ak je práca súčasťou projektu, overte aj správny projekt a pracovný priestor. Samostatné témy oddeľujte, aby sa nemiešal kontext.</a:t>
            </a:r>
            <a:endParaRPr b="0" dirty="0"/>
          </a:p>
          <a:p>
            <a:r>
              <a:rPr lang="sk-SK" sz="1200" b="1" dirty="0"/>
              <a:t>Spoločné pravidlo pre oba režimy </a:t>
            </a:r>
          </a:p>
          <a:p>
            <a:r>
              <a:rPr lang="sk-SK" sz="1200" b="0" dirty="0"/>
              <a:t>Režim neurčuje pravdivosť odpovede. V Chat aj </a:t>
            </a:r>
            <a:r>
              <a:rPr lang="sk-SK" sz="1200" b="0" dirty="0" err="1"/>
              <a:t>Work</a:t>
            </a:r>
            <a:r>
              <a:rPr lang="sk-SK" sz="1200" b="0" dirty="0"/>
              <a:t> treba výstup prečítať, porovnať so zdrojmi, skontrolovať údaje a upraviť ho pre konkrétny pedagogický účel. Pri osobných alebo dôverných údajoch platia interné pravidlá univerzity bez ohľadu na režim.</a:t>
            </a:r>
            <a:endParaRPr b="0" dirty="0"/>
          </a:p>
          <a:p>
            <a:r>
              <a:rPr lang="sk-SK" sz="1200" b="1" dirty="0"/>
              <a:t>Kontrolná otázka </a:t>
            </a:r>
          </a:p>
          <a:p>
            <a:r>
              <a:rPr lang="sk-SK" sz="1200" b="0" dirty="0"/>
              <a:t>Zvolili by ste Chat alebo </a:t>
            </a:r>
            <a:r>
              <a:rPr lang="sk-SK" sz="1200" b="0" dirty="0" err="1"/>
              <a:t>Work</a:t>
            </a:r>
            <a:r>
              <a:rPr lang="sk-SK" sz="1200" b="0" dirty="0"/>
              <a:t> na vysvetlenie jedného pojmu? A ktorý režim by ste zvolili na vytvorenie prezentácie z troch priložených dokumentov?</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a:t>
            </a:r>
            <a:r>
              <a:rPr lang="sk-SK" sz="1200" b="0" dirty="0"/>
              <a:t> </a:t>
            </a:r>
          </a:p>
          <a:p>
            <a:r>
              <a:rPr lang="sk-SK" sz="1200" b="0" dirty="0"/>
              <a:t>Snímka vysvetľuje bočný panel ako hlavné miesto na navigáciu medzi novými a staršími rozhovormi, projektmi, priestorom, doplnkami a ďalšími funkciami.</a:t>
            </a:r>
            <a:endParaRPr b="0" dirty="0"/>
          </a:p>
          <a:p>
            <a:r>
              <a:rPr lang="sk-SK" sz="1200" b="1" dirty="0"/>
              <a:t>Otvorenie a skrytie panela </a:t>
            </a:r>
          </a:p>
          <a:p>
            <a:r>
              <a:rPr lang="sk-SK" sz="1200" b="0" dirty="0"/>
              <a:t>Ikona v ľavom hornom rohu panel zobrazí alebo skryje. Skrytím získate viac priestoru pre obsah rozhovoru; zobrazením sa vrátite k navigácii. Na menšej obrazovke môže byť panel zbalený automaticky.</a:t>
            </a:r>
            <a:endParaRPr b="0" dirty="0"/>
          </a:p>
          <a:p>
            <a:r>
              <a:rPr lang="sk-SK" sz="1200" b="1" dirty="0"/>
              <a:t>Hlavné položky </a:t>
            </a:r>
            <a:r>
              <a:rPr lang="sk-SK" sz="1200" b="0" dirty="0"/>
              <a:t>„Nový </a:t>
            </a:r>
            <a:r>
              <a:rPr lang="sk-SK" sz="1200" b="0" dirty="0" err="1"/>
              <a:t>čet</a:t>
            </a:r>
            <a:r>
              <a:rPr lang="sk-SK" sz="1200" b="0" dirty="0"/>
              <a:t>“ otvorí prázdny rozhovor. Hľadanie pomáha nájsť starší obsah podľa slov. „Naplánované“ zobrazuje budúce alebo opakované úlohy, ak sú dostupné. „Priestor“ sústreďuje uložené súbory a materiály. „Doplnky“ vedú k rozšíreniam a prepojeným službám.</a:t>
            </a:r>
            <a:endParaRPr b="0" dirty="0"/>
          </a:p>
          <a:p>
            <a:r>
              <a:rPr lang="sk-SK" sz="1200" b="0" dirty="0"/>
              <a:t>Projekty a história Nižšie sa môžu zobrazovať pripnuté položky, projekty a nedávne rozhovory. Projekt združuje súvisiace chaty, podklady a pokyny. História umožňuje pokračovať v staršej práci. Pred pokračovaním vždy skontrolujte názov rozhovoru aj projekt, aby ste nepridali obsah do nesprávneho kontextu.</a:t>
            </a:r>
            <a:endParaRPr b="0" dirty="0"/>
          </a:p>
          <a:p>
            <a:r>
              <a:rPr lang="sk-SK" sz="1200" b="1" dirty="0"/>
              <a:t>Ak niečo chýba </a:t>
            </a:r>
          </a:p>
          <a:p>
            <a:r>
              <a:rPr lang="sk-SK" sz="1200" b="0" dirty="0"/>
              <a:t>Ak nevidíte očakávaný rozhovor alebo projekt, overte prihlásený účet, univerzitný pracovný priestor a prípadné filtre. Rozhranie a zoznam položiek sa môžu líšiť podľa oprávnení.</a:t>
            </a:r>
            <a:endParaRPr b="0" dirty="0"/>
          </a:p>
          <a:p>
            <a:r>
              <a:rPr lang="sk-SK" sz="1200" b="1" dirty="0"/>
              <a:t>Kontrolná otázka </a:t>
            </a:r>
          </a:p>
          <a:p>
            <a:r>
              <a:rPr lang="sk-SK" sz="1200" b="0" dirty="0"/>
              <a:t>Ktorú položku použijete na začatie novej témy a ktorú na návrat k existujúcej práci?</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r>
              <a:rPr lang="sk-SK" sz="1200" b="0" dirty="0"/>
              <a:t>Snímka ukazuje, ako začať nový samostatný rozhovor. Nový chat je vhodný vždy, keď sa mení téma alebo keď nechceme, aby predchádzajúci kontext ovplyvňoval ďalšiu odpoveď.</a:t>
            </a:r>
            <a:endParaRPr b="0" dirty="0"/>
          </a:p>
          <a:p>
            <a:r>
              <a:rPr lang="sk-SK" sz="1200" b="1" dirty="0"/>
              <a:t>Postup</a:t>
            </a:r>
            <a:r>
              <a:rPr lang="sk-SK" sz="1200" b="0" dirty="0"/>
              <a:t> </a:t>
            </a:r>
          </a:p>
          <a:p>
            <a:r>
              <a:rPr lang="sk-SK" sz="1200" b="0" dirty="0"/>
              <a:t>V bočnom paneli kliknite na „Nový </a:t>
            </a:r>
            <a:r>
              <a:rPr lang="sk-SK" sz="1200" b="0" dirty="0" err="1"/>
              <a:t>čet</a:t>
            </a:r>
            <a:r>
              <a:rPr lang="sk-SK" sz="1200" b="0" dirty="0"/>
              <a:t>“. Zobrazí sa prázdny editor. Do poľa napíšte celú otázku alebo presne opíšte výsledok, ktorý potrebujete. Pred odoslaním skontrolujte, či zadanie obsahuje cieľ, publikum, formu, známe fakty a obmedzenia.</a:t>
            </a:r>
            <a:endParaRPr b="0" dirty="0"/>
          </a:p>
          <a:p>
            <a:r>
              <a:rPr lang="sk-SK" sz="1200" b="1" dirty="0"/>
              <a:t>Čo sa stane po odoslaní </a:t>
            </a:r>
          </a:p>
          <a:p>
            <a:r>
              <a:rPr lang="sk-SK" sz="1200" b="0" dirty="0"/>
              <a:t>V rozhovore sa zobrazí vaša správa a pod ňou odpoveď. Ďalšia správa v tom istom chate nadväzuje na doterajší obsah. Nemusíte opakovať všetko, ale pri dôležitých údajoch je vhodné ich znova explicitne potvrdiť.</a:t>
            </a:r>
            <a:endParaRPr b="0" dirty="0"/>
          </a:p>
          <a:p>
            <a:r>
              <a:rPr lang="sk-SK" sz="1200" b="1" dirty="0"/>
              <a:t>Prečo oddeľovať témy </a:t>
            </a:r>
          </a:p>
          <a:p>
            <a:r>
              <a:rPr lang="sk-SK" sz="1200" b="0" dirty="0"/>
              <a:t>Ak v jednom rozhovore miešate nesúvisiace úlohy, model môže nesprávne preniesť štýl, údaje alebo predpoklady. Samostatný chat vytvorte napríklad pre nový predmet, inú cieľovú skupinu alebo nový dokument. Súvisiace opravy ponechajte v pôvodnom rozhovore.</a:t>
            </a:r>
            <a:endParaRPr b="0" dirty="0"/>
          </a:p>
          <a:p>
            <a:r>
              <a:rPr lang="sk-SK" sz="1200" b="1" dirty="0"/>
              <a:t>Príklad z univerzity </a:t>
            </a:r>
          </a:p>
          <a:p>
            <a:r>
              <a:rPr lang="sk-SK" sz="1200" b="0" dirty="0"/>
              <a:t>Jeden chat môže slúžiť na návrh e-mailu o školení. Iný chat vytvorte na analýzu sylabu alebo prípravu otázok ku skúške. Tak zostáva história prehľadná a ľahšie sa </a:t>
            </a:r>
            <a:r>
              <a:rPr lang="sk-SK" sz="1200" b="0" dirty="0" err="1"/>
              <a:t>dohľadáva</a:t>
            </a:r>
            <a:r>
              <a:rPr lang="sk-SK" sz="1200" b="0" dirty="0"/>
              <a:t>.</a:t>
            </a:r>
            <a:endParaRPr b="0" dirty="0"/>
          </a:p>
          <a:p>
            <a:r>
              <a:rPr lang="sk-SK" sz="1200" b="1" dirty="0"/>
              <a:t>Bezpečnosť a kontrola </a:t>
            </a:r>
          </a:p>
          <a:p>
            <a:r>
              <a:rPr lang="sk-SK" sz="1200" b="0" dirty="0"/>
              <a:t>Do nového chatu nevkladajte osobné údaje ani interný obsah bez oprávnenia. Odpoveď pred použitím skontrolujte. Nový chat neznamená, že odpoveď je automaticky nezávislá od nastavení účtu, projektu alebo vlastných pokynov.</a:t>
            </a:r>
            <a:endParaRPr b="0" dirty="0"/>
          </a:p>
          <a:p>
            <a:r>
              <a:rPr lang="sk-SK" sz="1200" b="1" dirty="0"/>
              <a:t>Kontrolná otázka </a:t>
            </a:r>
          </a:p>
          <a:p>
            <a:r>
              <a:rPr lang="sk-SK" sz="1200" b="0" dirty="0"/>
              <a:t>Kedy je lepšie pokračovať v existujúcom rozhovore a kedy vytvoriť nový?</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základnú stavbu kvalitného prvého zadania. Jasné zadanie znižuje potrebu opravovania a obmedzuje riziko, že nástroj doplní neznáme údaje podľa vlastného odhadu.</a:t>
            </a:r>
            <a:endParaRPr b="0" dirty="0"/>
          </a:p>
          <a:p>
            <a:r>
              <a:rPr lang="sk-SK" sz="1200" b="1" dirty="0"/>
              <a:t>Štyri základné prvky zadania </a:t>
            </a:r>
          </a:p>
          <a:p>
            <a:r>
              <a:rPr lang="sk-SK" sz="1200" b="0" dirty="0"/>
              <a:t>Uveďte, aký výstup chcete, komu je určený, v akej forme má byť a aké fakty má použiť. Napríklad: „Napíš stručný a zdvorilý e-mail kolegom o školení. Uveď stredu o 10.00, učebňu A-12 a žiadosť o potvrdenie účasti do pondelka.“</a:t>
            </a:r>
            <a:endParaRPr b="0" dirty="0"/>
          </a:p>
          <a:p>
            <a:r>
              <a:rPr lang="sk-SK" sz="1200" b="1" dirty="0"/>
              <a:t>Práca s chýbajúcimi údajmi </a:t>
            </a:r>
          </a:p>
          <a:p>
            <a:r>
              <a:rPr lang="sk-SK" sz="1200" b="0" dirty="0"/>
              <a:t>Ak dátum, kontakt alebo iná informácia nie je známa, povedzte to priamo. Môžete pridať pokyn: „Nevymýšľaj ďalšie údaje. Chýbajúce položky označ [DOPLNIŤ].“ Tak vznikne bezpečnejšia šablóna, ktorú človek pred odoslaním doplní.</a:t>
            </a:r>
            <a:endParaRPr b="0" dirty="0"/>
          </a:p>
          <a:p>
            <a:r>
              <a:rPr lang="sk-SK" sz="1200" b="1" dirty="0"/>
              <a:t>Prečo je to dôležité </a:t>
            </a:r>
          </a:p>
          <a:p>
            <a:r>
              <a:rPr lang="sk-SK" sz="1200" b="0" dirty="0"/>
              <a:t>Jazykový model sa snaží vytvoriť súvislý text a môže doplniť pravdepodobne znejúci detail. To nie je overenie skutočnosti. Používateľ preto musí rozlišovať medzi poskytnutým faktom, návrhom a chýbajúcim údajom.</a:t>
            </a:r>
            <a:endParaRPr b="0" dirty="0"/>
          </a:p>
          <a:p>
            <a:r>
              <a:rPr lang="sk-SK" sz="1200" b="1" dirty="0"/>
              <a:t>Praktická šablóna </a:t>
            </a:r>
          </a:p>
          <a:p>
            <a:r>
              <a:rPr lang="sk-SK" sz="1200" b="0" dirty="0"/>
              <a:t>Použite vetu: „Vytvor [typ výstupu] pre [cieľovú skupinu]. Použi tieto fakty: [fakty]. Výstup má mať [formát a rozsah]. Ak niečo chýba, označ to [DOPLNIŤ] a nič si nevymýšľaj.“</a:t>
            </a:r>
            <a:endParaRPr b="0" dirty="0"/>
          </a:p>
          <a:p>
            <a:r>
              <a:rPr lang="sk-SK" sz="1200" b="1" dirty="0"/>
              <a:t>Univerzitný kontext </a:t>
            </a:r>
          </a:p>
          <a:p>
            <a:r>
              <a:rPr lang="sk-SK" sz="1200" b="0" dirty="0"/>
              <a:t>Pri e-mailoch, oznamoch a študijných materiáloch overte mená, dátumy, miestnosti, termíny a kontakty v oficiálnom zdroji. Nepoužívajte skutočné osobné údaje študentov v cvičných zadaniach.</a:t>
            </a:r>
            <a:endParaRPr b="0" dirty="0"/>
          </a:p>
          <a:p>
            <a:r>
              <a:rPr lang="sk-SK" sz="1200" b="1" dirty="0"/>
              <a:t>Kontrolná otázka </a:t>
            </a:r>
          </a:p>
          <a:p>
            <a:r>
              <a:rPr lang="sk-SK" sz="1200" b="0" dirty="0"/>
              <a:t>Obsahuje vaše zadanie cieľ, publikum, formu, fakty a pravidlo pre chýbajúce údaje?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že prvá odpoveď je začiatkom pracovného procesu, nie automaticky hotovým výsledkom. Používateľ sa učí odpoveď skontrolovať a následne ju upraviť ďalšou správou.</a:t>
            </a:r>
            <a:endParaRPr b="0" dirty="0"/>
          </a:p>
          <a:p>
            <a:r>
              <a:rPr lang="sk-SK" sz="1200" b="1" dirty="0"/>
              <a:t>Počas vytvárania odpovede </a:t>
            </a:r>
          </a:p>
          <a:p>
            <a:r>
              <a:rPr lang="sk-SK" sz="1200" b="0" dirty="0"/>
              <a:t>Text môže pribúdať postupne. Tlačidlo „Zastaviť“ umožní generovanie prerušiť, napríklad ak odpoveď smeruje k nesprávnej úlohe alebo je zbytočne dlhá. Počkajte na dokončenie, ak chcete posudzovať celý výsledok.</a:t>
            </a:r>
            <a:endParaRPr b="0" dirty="0"/>
          </a:p>
          <a:p>
            <a:r>
              <a:rPr lang="sk-SK" sz="1200" b="1" dirty="0"/>
              <a:t>Kontrola výsledku </a:t>
            </a:r>
          </a:p>
          <a:p>
            <a:r>
              <a:rPr lang="sk-SK" sz="1200" b="0" dirty="0"/>
              <a:t>Porovnajte odpoveď s pôvodným zadaním: sú správne dátum, čas, miestnosť, cieľová skupina a požadovaný tón? Skontrolujte tiež, či model nepridal nepodložené údaje. Pri odbornom texte overte tvrdenia v dôveryhodnom zdroji.</a:t>
            </a:r>
            <a:endParaRPr b="0" dirty="0"/>
          </a:p>
          <a:p>
            <a:r>
              <a:rPr lang="sk-SK" sz="1200" b="1" dirty="0"/>
              <a:t>Nadväzujúca otázka </a:t>
            </a:r>
          </a:p>
          <a:p>
            <a:r>
              <a:rPr lang="sk-SK" sz="1200" b="0" dirty="0"/>
              <a:t>Do spodného poľa napíšte konkrétnu opravu, napríklad „Skráť text na 100 slov“, „Zmeň tón na formálnejší“ alebo „Zachovaj fakty, ale pridaj predmet e-mailu“. Oprava zostáva v tom istom rozhovore a používa predchádzajúci kontext.</a:t>
            </a:r>
            <a:endParaRPr b="0" dirty="0"/>
          </a:p>
          <a:p>
            <a:r>
              <a:rPr lang="sk-SK" sz="1200" b="1" dirty="0"/>
              <a:t>Výhoda postupného spresňovania </a:t>
            </a:r>
          </a:p>
          <a:p>
            <a:r>
              <a:rPr lang="sk-SK" sz="1200" b="0" dirty="0"/>
              <a:t>Nemusíte vždy začínať od nuly. Najprv získate návrh, potom opravíte rozsah, štruktúru a formulácie. Ak však meníte tému alebo zdrojové údaje, môže byť bezpečnejšie vytvoriť nový chat.</a:t>
            </a:r>
            <a:endParaRPr b="0" dirty="0"/>
          </a:p>
          <a:p>
            <a:r>
              <a:rPr lang="sk-SK" sz="1200" b="1" dirty="0"/>
              <a:t>Zodpovednosť používateľa </a:t>
            </a:r>
          </a:p>
          <a:p>
            <a:r>
              <a:rPr lang="sk-SK" sz="1200" b="0" dirty="0"/>
              <a:t>Pred odoslaním e-mailu alebo publikovaním materiálu vykonajte konečnú ľudskú kontrolu. Nástroj nerozhoduje za autora a nemá poznať interný kontext, ktorý nebol uvedený.</a:t>
            </a:r>
            <a:endParaRPr b="0" dirty="0"/>
          </a:p>
          <a:p>
            <a:r>
              <a:rPr lang="sk-SK" sz="1200" b="1" dirty="0"/>
              <a:t>Kontrolná otázka </a:t>
            </a:r>
          </a:p>
          <a:p>
            <a:r>
              <a:rPr lang="sk-SK" sz="1200" b="0" dirty="0"/>
              <a:t>Viete formulovať jednu konkrétnu nadväzujúcu požiadavku, ktorá upraví odpoveď bez zmeny faktov?</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akcie dostupné pri vlastnej správe, najmä kopírovanie a úpravu zadania. Dôležité je pochopiť rozdiel medzi zmenou pôvodnej správy a odoslaním novej nadväzujúcej požiadavky.</a:t>
            </a:r>
            <a:endParaRPr b="0" dirty="0"/>
          </a:p>
          <a:p>
            <a:r>
              <a:rPr lang="sk-SK" sz="1200" b="1" dirty="0"/>
              <a:t>Kopírovanie </a:t>
            </a:r>
          </a:p>
          <a:p>
            <a:r>
              <a:rPr lang="sk-SK" sz="1200" b="0" dirty="0"/>
              <a:t>Kopírovanie prenesie text zadania do schránky. Je užitočné, ak chcete zadanie uložiť, použiť ako šablónu alebo porovnať jeho verzie. Pred vložením do inej služby skontrolujte, či text neobsahuje interné alebo osobné údaje.</a:t>
            </a:r>
            <a:endParaRPr b="0" dirty="0"/>
          </a:p>
          <a:p>
            <a:r>
              <a:rPr lang="sk-SK" sz="1200" b="1" dirty="0"/>
              <a:t>Upraviť správu </a:t>
            </a:r>
          </a:p>
          <a:p>
            <a:r>
              <a:rPr lang="sk-SK" sz="1200" b="0" dirty="0"/>
              <a:t>Voľba „Upraviť správu“ zmení pôvodné zadanie a spravidla umožní vytvoriť novú odpoveď z upravenej verzie. Tým môže vzniknúť iná vetva rozhovoru. Pôvodný postup nemusí zostať v rovnakej podobe viditeľný, preto túto možnosť používajte vedome.</a:t>
            </a:r>
            <a:endParaRPr b="0" dirty="0"/>
          </a:p>
          <a:p>
            <a:r>
              <a:rPr lang="sk-SK" sz="1200" b="1" dirty="0"/>
              <a:t>Kedy poslať novú správu </a:t>
            </a:r>
          </a:p>
          <a:p>
            <a:r>
              <a:rPr lang="sk-SK" sz="1200" b="0" dirty="0"/>
              <a:t>Ak chcete zachovať pôvodnú odpoveď a iba ju spresniť, pošlite nadväzujúcu správu, napríklad „Zachovaj obsah, ale skráť ho na polovicu“. História potom jasne ukáže pôvodný návrh aj následnú opravu. Úprava pôvodnej správy je vhodná, keď bolo zadanie od začiatku nesprávne.</a:t>
            </a:r>
            <a:endParaRPr b="0" dirty="0"/>
          </a:p>
          <a:p>
            <a:r>
              <a:rPr lang="sk-SK" sz="1200" b="1" dirty="0"/>
              <a:t>Zdieľanie zadania </a:t>
            </a:r>
          </a:p>
          <a:p>
            <a:r>
              <a:rPr lang="sk-SK" sz="1200" b="0" dirty="0"/>
              <a:t>Ponuka môže obsahovať zdieľanie príkazu alebo iné akcie. Pred zdieľaním skontrolujte celý text, prílohy a cieľové osoby. Zadanie môže prezradiť pracovnú tému aj bez samotnej odpovede.</a:t>
            </a:r>
            <a:endParaRPr b="0" dirty="0"/>
          </a:p>
          <a:p>
            <a:r>
              <a:rPr lang="sk-SK" sz="1200" b="1" dirty="0"/>
              <a:t>Pedagogický význam </a:t>
            </a:r>
          </a:p>
          <a:p>
            <a:r>
              <a:rPr lang="sk-SK" sz="1200" b="0" dirty="0"/>
              <a:t>Porovnávanie verzií zadania pomáha pochopiť, ako presnosť pokynu ovplyvňuje výstup. Pri školení možno skúsiť jednu malú zmenu a sledovať, čo sa v odpovedi zmenilo.</a:t>
            </a:r>
            <a:endParaRPr b="0" dirty="0"/>
          </a:p>
          <a:p>
            <a:r>
              <a:rPr lang="sk-SK" sz="1200" b="1" dirty="0"/>
              <a:t>Kontrolná otázka </a:t>
            </a:r>
          </a:p>
          <a:p>
            <a:r>
              <a:rPr lang="sk-SK" sz="1200" b="0" dirty="0"/>
              <a:t>Ktorú možnosť použijete, ak chcete zachovať pôvodnú odpoveď a len požiadať o kratšiu verziu?</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akcie pod vytvorenou odpoveďou. Tieto ovládacie prvky pomáhajú text preniesť, vypočuť, ohodnotiť, vytvoriť alternatívu alebo zdieľať, ale nenahrádzajú kontrolu obsahu.</a:t>
            </a:r>
            <a:endParaRPr b="0" dirty="0"/>
          </a:p>
          <a:p>
            <a:r>
              <a:rPr lang="sk-SK" sz="1200" b="1" dirty="0"/>
              <a:t>Kopírovanie a hodnotenie </a:t>
            </a:r>
          </a:p>
          <a:p>
            <a:r>
              <a:rPr lang="sk-SK" sz="1200" b="0" dirty="0"/>
              <a:t>Tlačidlo kopírovania prenesie odpoveď do schránky. Po vložení do e-mailu alebo dokumentu zachovajte autorskú zodpovednosť a text upravte. Hodnotenie odpovede poskytuje spätnú väzbu k jej kvalite; nie je to potvrdenie faktickej správnosti.</a:t>
            </a:r>
            <a:endParaRPr b="0" dirty="0"/>
          </a:p>
          <a:p>
            <a:r>
              <a:rPr lang="sk-SK" sz="1200" b="1" dirty="0"/>
              <a:t>Prečítať nahlas </a:t>
            </a:r>
          </a:p>
          <a:p>
            <a:r>
              <a:rPr lang="sk-SK" sz="1200" b="0" dirty="0"/>
              <a:t>Táto funkcia prehrá odpoveď zvukom. Môže podporiť prístupnosť alebo kontrolu plynulosti textu. Pri používaní na verejnom mieste zvážte súkromie a hlasitosť, najmä ak odpoveď obsahuje pracovné informácie.</a:t>
            </a:r>
            <a:endParaRPr b="0" dirty="0"/>
          </a:p>
          <a:p>
            <a:r>
              <a:rPr lang="sk-SK" sz="1200" b="1" dirty="0"/>
              <a:t>Vygenerovať odpoveď znova </a:t>
            </a:r>
          </a:p>
          <a:p>
            <a:r>
              <a:rPr lang="sk-SK" sz="1200" b="0" dirty="0"/>
              <a:t>Opätovné generovanie vytvorí inú verziu na rovnaké zadanie. Variant môže mať odlišnú štruktúru aj tvrdenia. Vyberte ho podľa kvality, nie podľa toho, že je novší. Fakty treba overiť v každej verzii.</a:t>
            </a:r>
            <a:endParaRPr b="0" dirty="0"/>
          </a:p>
          <a:p>
            <a:r>
              <a:rPr lang="sk-SK" sz="1200" b="1" dirty="0"/>
              <a:t>Zdieľanie</a:t>
            </a:r>
            <a:r>
              <a:rPr lang="sk-SK" sz="1200" b="0" dirty="0"/>
              <a:t> </a:t>
            </a:r>
          </a:p>
          <a:p>
            <a:r>
              <a:rPr lang="sk-SK" sz="1200" b="0" dirty="0"/>
              <a:t>Pred potvrdením zdieľania si prečítajte, aký rozsah rozhovoru alebo odpovede bude sprístupnený, či vznikne odkaz a kto k nemu môže mať prístup. Nezdieľajte rozhovory s osobnými údajmi, internými dokumentmi alebo dôvernými pokynmi.</a:t>
            </a:r>
            <a:endParaRPr b="0" dirty="0"/>
          </a:p>
          <a:p>
            <a:r>
              <a:rPr lang="sk-SK" sz="1200" b="1" dirty="0"/>
              <a:t>Štruktúrované výstupy </a:t>
            </a:r>
          </a:p>
          <a:p>
            <a:r>
              <a:rPr lang="sk-SK" sz="1200" b="0" dirty="0"/>
              <a:t>Pri vytvorenom e-maile môže byť samostatne dostupný predmet a telo správy. Pred použitím skontrolujte adresátov, dátumy, miestnosti, termíny a podpis. Nástroj e-mail sám neodosiela, pokiaľ nie je výslovne použitá a potvrdená prepojená služba.</a:t>
            </a:r>
            <a:endParaRPr b="0" dirty="0"/>
          </a:p>
          <a:p>
            <a:r>
              <a:rPr lang="sk-SK" sz="1200" b="1" dirty="0"/>
              <a:t>Kontrolná otázka </a:t>
            </a:r>
          </a:p>
          <a:p>
            <a:r>
              <a:rPr lang="sk-SK" sz="1200" b="0" dirty="0"/>
              <a:t>Prečo ani tlačidlo „Vygenerovať odpoveď znova“ nezaručuje správnejší výsledok?</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pomáha rozpoznať, či sa odpoveď už dokončila, a vysvetľuje, čo urobiť pri prerušenej alebo neúplnej odpovedi.</a:t>
            </a:r>
            <a:endParaRPr b="0" dirty="0"/>
          </a:p>
          <a:p>
            <a:r>
              <a:rPr lang="sk-SK" sz="1200" b="1" dirty="0"/>
              <a:t>Počas generovania </a:t>
            </a:r>
          </a:p>
          <a:p>
            <a:r>
              <a:rPr lang="sk-SK" sz="1200" b="0" dirty="0"/>
              <a:t>Text sa môže zobrazovať postupne a tlačidlo odoslania sa môže zmeniť na „Zastaviť“. Kým je generovanie aktívne, nehodnoťte záver odpovede ako konečný. Proces možno zastaviť, ak je zadanie zjavne nesprávne pochopené.</a:t>
            </a:r>
            <a:endParaRPr b="0" dirty="0"/>
          </a:p>
          <a:p>
            <a:r>
              <a:rPr lang="sk-SK" sz="1200" b="1" dirty="0"/>
              <a:t>Znaky dokončenia </a:t>
            </a:r>
          </a:p>
          <a:p>
            <a:r>
              <a:rPr lang="sk-SK" sz="1200" b="0" dirty="0"/>
              <a:t>Po dokončení sa pod odpoveďou sprístupnia bežné akcie, napríklad kopírovanie, hodnotenie, čítanie nahlas alebo opätovné generovanie. Text by mal končiť ucelenou myšlienkou, nie uprostred vety, zoznamu alebo tabuľky.</a:t>
            </a:r>
            <a:endParaRPr b="0" dirty="0"/>
          </a:p>
          <a:p>
            <a:r>
              <a:rPr lang="sk-SK" sz="1200" b="1" dirty="0"/>
              <a:t>Ak je odpoveď neúplná </a:t>
            </a:r>
          </a:p>
          <a:p>
            <a:r>
              <a:rPr lang="sk-SK" sz="1200" b="0" dirty="0"/>
              <a:t>Napíšte nadväzujúci pokyn: „Dokonči odpoveď od poslednej vety“ alebo „Pokračuj bodmi 4 až 6 bez opakovania predchádzajúceho textu“. Potom spojenie častí skontrolujte, pretože pokračovanie môže niečo zopakovať alebo zmeniť.</a:t>
            </a:r>
            <a:endParaRPr b="0" dirty="0"/>
          </a:p>
          <a:p>
            <a:r>
              <a:rPr lang="sk-SK" sz="1200" b="1" dirty="0"/>
              <a:t>Kontrola faktov </a:t>
            </a:r>
          </a:p>
          <a:p>
            <a:r>
              <a:rPr lang="sk-SK" sz="1200" b="0" dirty="0"/>
              <a:t>Technické dokončenie neznamená obsahovú správnosť. Pri termínoch, právnych alebo interných pravidlách, citáciách a odborných tvrdeniach porovnajte odpoveď s pôvodným dokumentom alebo dôveryhodným zdrojom. Ak odpoveď používa súbor, požiadajte o presný úsek či stranu.</a:t>
            </a:r>
            <a:endParaRPr b="0" dirty="0"/>
          </a:p>
          <a:p>
            <a:r>
              <a:rPr lang="sk-SK" sz="1200" b="1" dirty="0"/>
              <a:t>Praktická rada </a:t>
            </a:r>
          </a:p>
          <a:p>
            <a:r>
              <a:rPr lang="sk-SK" sz="1200" b="0" dirty="0"/>
              <a:t>Dlhé úlohy rozdeľte na menšie časti s jasnou štruktúrou. Ľahšie potom zistíte, ktorá časť chýba a čo treba opraviť.</a:t>
            </a:r>
            <a:endParaRPr b="0" dirty="0"/>
          </a:p>
          <a:p>
            <a:r>
              <a:rPr lang="sk-SK" sz="1200" b="1" dirty="0"/>
              <a:t>Kontrolná otázka </a:t>
            </a:r>
          </a:p>
          <a:p>
            <a:r>
              <a:rPr lang="sk-SK" sz="1200" b="0" dirty="0"/>
              <a:t>Aké dva znaky naznačujú, že odpoveď je dokončená, a čo urobíte, ak skončí uprostred vety?</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Cvičenie overuje, či viete vytvoriť nový chat, napísať úplné zadanie a následnou správou upraviť už vytvorený text.</a:t>
            </a:r>
            <a:endParaRPr b="0" dirty="0"/>
          </a:p>
          <a:p>
            <a:r>
              <a:rPr lang="sk-SK" sz="1200" b="1" dirty="0"/>
              <a:t>Postup</a:t>
            </a:r>
          </a:p>
          <a:p>
            <a:r>
              <a:rPr lang="sk-SK" sz="1200" b="0" dirty="0"/>
              <a:t>Otvorte nový chat. Požiadajte o krátky e-mail s modelovým dátumom a miestom, napríklad pozvánku kolegom na pracovné stretnutie. Uveďte adresáta, účel, dátum, čas, miesto a požadovaný tón. Používajte iba vymyslené údaje.</a:t>
            </a:r>
            <a:endParaRPr b="0" dirty="0"/>
          </a:p>
          <a:p>
            <a:r>
              <a:rPr lang="sk-SK" sz="1200" b="1" dirty="0"/>
              <a:t>Druhá správa </a:t>
            </a:r>
          </a:p>
          <a:p>
            <a:r>
              <a:rPr lang="sk-SK" sz="1200" b="0" dirty="0"/>
              <a:t>Po vytvorení e-mailu napíšte v tom istom rozhovore: „Skráť e-mail približne na polovicu, zachovaj všetky fakty a zdvorilý tón.“ Sledujte, či odpoveď správne nadviazala na prvú verziu.</a:t>
            </a:r>
            <a:endParaRPr b="0" dirty="0"/>
          </a:p>
          <a:p>
            <a:r>
              <a:rPr lang="sk-SK" sz="1200" b="1" dirty="0"/>
              <a:t>Čo si všimnúť </a:t>
            </a:r>
          </a:p>
          <a:p>
            <a:r>
              <a:rPr lang="sk-SK" sz="1200" b="0" dirty="0"/>
              <a:t>V histórii má zostať jeden rozhovor s dvoma vašimi správami. Druhá odpoveď má vychádzať z prvej, nie vytvoriť inú udalosť. Skontrolujte, či sa nezmenili dátum, čas ani miesto.</a:t>
            </a:r>
            <a:endParaRPr b="0" dirty="0"/>
          </a:p>
          <a:p>
            <a:r>
              <a:rPr lang="sk-SK" sz="1200" b="1" dirty="0"/>
              <a:t>Samostatné hodnotenie </a:t>
            </a:r>
          </a:p>
          <a:p>
            <a:r>
              <a:rPr lang="sk-SK" sz="1200" b="0" dirty="0"/>
              <a:t>Úloha je splnená, ak ste vytvorili nový chat, prvé zadanie obsahovalo potrebné údaje, druhá správa bola nadväzujúca a skrátený text zachoval význam.</a:t>
            </a:r>
            <a:endParaRPr b="0" dirty="0"/>
          </a:p>
          <a:p>
            <a:r>
              <a:rPr lang="sk-SK" sz="1200" b="1" dirty="0"/>
              <a:t>Bezpečnosť</a:t>
            </a:r>
            <a:r>
              <a:rPr lang="sk-SK" sz="1200" b="0" dirty="0"/>
              <a:t> </a:t>
            </a:r>
          </a:p>
          <a:p>
            <a:r>
              <a:rPr lang="sk-SK" sz="1200" b="0" dirty="0"/>
              <a:t>Do cvičenia nevkladajte skutočné údaje študentov, kolegov ani interné kontakty.</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Účel kontroly </a:t>
            </a:r>
          </a:p>
          <a:p>
            <a:r>
              <a:rPr lang="sk-SK" sz="1200" b="0" dirty="0"/>
              <a:t>Táto snímka obsahuje kritériá, podľa ktorých si môžete samostatne vyhodnotiť predchádzajúce cvičenie.</a:t>
            </a:r>
            <a:endParaRPr b="0" dirty="0"/>
          </a:p>
          <a:p>
            <a:r>
              <a:rPr lang="sk-SK" sz="1200" b="1" dirty="0"/>
              <a:t>Čo má byť v histórii </a:t>
            </a:r>
          </a:p>
          <a:p>
            <a:r>
              <a:rPr lang="sk-SK" sz="1200" b="0" dirty="0"/>
              <a:t>V bočnom paneli má byť jeden rozhovor venovaný e-mailu. Po otvorení má obsahovať dve vaše správy: pôvodné zadanie a požiadavku na skrátenie. Ak vznikli dva rozhovory, pravdepodobne ste pred druhou správou omylom zvolili „Nový </a:t>
            </a:r>
            <a:r>
              <a:rPr lang="sk-SK" sz="1200" b="0" dirty="0" err="1"/>
              <a:t>čet</a:t>
            </a:r>
            <a:r>
              <a:rPr lang="sk-SK" sz="1200" b="0" dirty="0"/>
              <a:t>“.</a:t>
            </a:r>
            <a:endParaRPr b="0" dirty="0"/>
          </a:p>
          <a:p>
            <a:r>
              <a:rPr lang="sk-SK" sz="1200" b="1" dirty="0"/>
              <a:t>Čo má byť v odpovediach </a:t>
            </a:r>
          </a:p>
          <a:p>
            <a:r>
              <a:rPr lang="sk-SK" sz="1200" b="0" dirty="0"/>
              <a:t>Prvá odpoveď má vytvoriť e-mail podľa zadaných modelových údajov. Druhá má byť kratšia a má zachovať rovnaký dátum, čas, miesto a účel. Ak sa fakty zmenili, doplňte nový pokyn, ktorý ich výslovne zopakuje.</a:t>
            </a:r>
            <a:endParaRPr b="0" dirty="0"/>
          </a:p>
          <a:p>
            <a:r>
              <a:rPr lang="sk-SK" sz="1200" b="1" dirty="0"/>
              <a:t>Čo sa tým učíte </a:t>
            </a:r>
          </a:p>
          <a:p>
            <a:r>
              <a:rPr lang="sk-SK" sz="1200" b="0" dirty="0"/>
              <a:t>Rozhovor uchováva kontext a umožňuje postupné spresňovanie. Nový chat vytvára nový kontext. Schopnosť vedome zvoliť medzi pokračovaním a novým rozhovorom je základom prehľadnej práce.</a:t>
            </a:r>
            <a:endParaRPr b="0" dirty="0"/>
          </a:p>
          <a:p>
            <a:r>
              <a:rPr lang="sk-SK" sz="1200" b="1" dirty="0"/>
              <a:t>Ak výsledok nesedí </a:t>
            </a:r>
          </a:p>
          <a:p>
            <a:r>
              <a:rPr lang="sk-SK" sz="1200" b="0" dirty="0"/>
              <a:t>Vráťte sa k pôvodnému chatu a pošlite konkrétnu opravu. Cvičenie nie je test rýchlosti; cieľom je pochopiť pracovný postup a vedieť chybu opraviť.</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rozdiel medzi výberom modelu a nastavením úrovne výkonu alebo uvažovania. Ide o dva samostatné prvky.</a:t>
            </a:r>
            <a:endParaRPr b="0" dirty="0"/>
          </a:p>
          <a:p>
            <a:r>
              <a:rPr lang="sk-SK" sz="1200" b="1" dirty="0"/>
              <a:t>Model </a:t>
            </a:r>
          </a:p>
          <a:p>
            <a:r>
              <a:rPr lang="sk-SK" sz="1200" b="0" dirty="0"/>
              <a:t>Po kliknutí na názov modelu pri editore sa zobrazí zoznam možností dostupných vo vašom účte a pracovnom priestore. Názvy a ponuka sa môžu meniť. „Predvolený“ ponechá výber na odporúčanej konfigurácii služby alebo organizácie.</a:t>
            </a:r>
            <a:endParaRPr b="0" dirty="0"/>
          </a:p>
          <a:p>
            <a:r>
              <a:rPr lang="sk-SK" sz="1200" b="1" dirty="0"/>
              <a:t>Úroveň výkonu </a:t>
            </a:r>
          </a:p>
          <a:p>
            <a:r>
              <a:rPr lang="sk-SK" sz="1200" b="0" dirty="0"/>
              <a:t>Samostatný posuvník alebo voľba výkonu určuje, koľko úsilia má vybraný model venovať riešeniu. Vyššia úroveň môže byť vhodná pri analýze viacerých podmienok, plánovaní alebo kontrole zložitého materiálu. Pri krátkom e-maile či preformulovaní zvyčajne stačí bežná úroveň.</a:t>
            </a:r>
            <a:endParaRPr b="0" dirty="0"/>
          </a:p>
          <a:p>
            <a:r>
              <a:rPr lang="sk-SK" sz="1200" b="1" dirty="0"/>
              <a:t>Odporúčanie pre začiatočníka </a:t>
            </a:r>
          </a:p>
          <a:p>
            <a:r>
              <a:rPr lang="sk-SK" sz="1200" b="0" dirty="0"/>
              <a:t>Ponechajte predvolenú možnosť, pokiaľ nemáte konkrétny dôvod na zmenu. Dôležitejšie než názov modelu je kvalitné zadanie, správne podklady a kontrola výsledku.</a:t>
            </a:r>
            <a:endParaRPr b="0" dirty="0"/>
          </a:p>
          <a:p>
            <a:r>
              <a:rPr lang="sk-SK" sz="1200" b="1" dirty="0"/>
              <a:t>Obmedzenia </a:t>
            </a:r>
          </a:p>
          <a:p>
            <a:r>
              <a:rPr lang="sk-SK" sz="1200" b="0" dirty="0"/>
              <a:t>Vyšší výkon môže trvať dlhšie alebo využívať dostupné limity. Ani výkonnejší model nezaručuje správnosť, aktuálnosť alebo vhodnosť pedagogického odporúčania.</a:t>
            </a:r>
            <a:endParaRPr b="0" dirty="0"/>
          </a:p>
          <a:p>
            <a:r>
              <a:rPr lang="sk-SK" sz="1200" b="1" dirty="0"/>
              <a:t>Kontrolná otázka </a:t>
            </a:r>
          </a:p>
          <a:p>
            <a:r>
              <a:rPr lang="sk-SK" sz="1200" b="0" dirty="0"/>
              <a:t>Viete na obrazovke osobitne ukázať názov modelu a ovládanie jeho výkonu?</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2F49B-0988-1FD9-942F-06D77D42D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3655A9-9E37-4AE4-1418-23878E8BB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C2F7F-F50E-7DAA-AE5D-3AB7CB872C84}"/>
              </a:ext>
            </a:extLst>
          </p:cNvPr>
          <p:cNvSpPr>
            <a:spLocks noGrp="1"/>
          </p:cNvSpPr>
          <p:nvPr>
            <p:ph type="body" idx="1"/>
          </p:nvPr>
        </p:nvSpPr>
        <p:spPr/>
        <p:txBody>
          <a:bodyPr/>
          <a:lstStyle/>
          <a:p>
            <a:r>
              <a:rPr lang="sk-SK" b="1" dirty="0"/>
              <a:t>Cieľ snímky</a:t>
            </a:r>
          </a:p>
          <a:p>
            <a:r>
              <a:rPr lang="sk-SK" dirty="0"/>
              <a:t>Snímka názorne porovnáva dva výstupy pri tvorbe 3D modelu leva. Ukazuje, že voľba modelu a úrovne uvažovania môže ovplyvniť zložitosť, presnosť a praktickú použiteľnosť výsledku.</a:t>
            </a:r>
          </a:p>
          <a:p>
            <a:r>
              <a:rPr lang="sk-SK" b="1" dirty="0"/>
              <a:t>Čo vidíme vľavo</a:t>
            </a:r>
          </a:p>
          <a:p>
            <a:r>
              <a:rPr lang="sk-SK" dirty="0"/>
              <a:t>Výstup označený „5.2 Thinking“ z 22. 1. 2026 je jednoduchý a výrazne štylizovaný. Telo leva je zostavené zo základných geometrických tvarov, proporcie sú menej prirodzené a objekt je umiestnený na kruhovom podstavci. Výsledok môže byť použiteľný ako rýchly koncept, ale vyžaduje ďalšiu kontrolu a úpravy.</a:t>
            </a:r>
          </a:p>
          <a:p>
            <a:r>
              <a:rPr lang="sk-SK" b="1" dirty="0"/>
              <a:t>Čo vidíme vpravo</a:t>
            </a:r>
          </a:p>
          <a:p>
            <a:r>
              <a:rPr lang="sk-SK" dirty="0"/>
              <a:t>Výstup označený „5.4 Thinking“ z 28. 4. 2026 má detailnejšie telo, hrivu, nohy a chvost. Model pôsobí anatomicky presvedčivejšie a je zobrazený priamo v prostredí na prípravu 3D tlače. Väčšie množstvo detailov však automaticky neznamená, že je objekt technicky bezchybný.</a:t>
            </a:r>
          </a:p>
          <a:p>
            <a:r>
              <a:rPr lang="sk-SK" b="1" dirty="0"/>
              <a:t>Model a úroveň uvažovania</a:t>
            </a:r>
          </a:p>
          <a:p>
            <a:r>
              <a:rPr lang="sk-SK" dirty="0"/>
              <a:t>Model označuje konkrétnu verziu systému. Režim alebo úroveň uvažovania určuje, koľko výpočtového úsilia venuje riešeniu. Vyššia úroveň môže pomôcť pri zložitých úlohách, no môže trvať dlhšie a ani vtedy nezaručuje správny výsledok.</a:t>
            </a:r>
          </a:p>
          <a:p>
            <a:r>
              <a:rPr lang="sk-SK" b="1" dirty="0"/>
              <a:t>Ako porovnanie vyhodnotiť</a:t>
            </a:r>
          </a:p>
          <a:p>
            <a:r>
              <a:rPr lang="sk-SK" dirty="0"/>
              <a:t>Pri 3D modeli kontrolujte zhodu so zadaním, proporcie, spojenie jednotlivých častí, stabilitu, uzavretú geometriu a vhodnosť na tlač. Nestačí posúdiť iba vzhľad na obrazovke. Výsledok je potrebné skontrolovať v príslušnom 3D alebo tlačovom nástroji.</a:t>
            </a:r>
          </a:p>
          <a:p>
            <a:r>
              <a:rPr lang="sk-SK" b="1" dirty="0"/>
              <a:t>Obmedzenie porovnania</a:t>
            </a:r>
          </a:p>
          <a:p>
            <a:r>
              <a:rPr lang="sk-SK" dirty="0"/>
              <a:t>Snímka je ilustračný príklad, nie riadený experiment. Na férové porovnanie by oba modely museli dostať rovnaké zadanie, rovnaké vstupné podklady a rovnaké technické nastavenia. Rozdiel mohol vzniknúť aj zmenou promptu alebo následnými úpravami.</a:t>
            </a:r>
          </a:p>
          <a:p>
            <a:r>
              <a:rPr lang="sk-SK" b="1" dirty="0"/>
              <a:t>Praktické odporúčanie</a:t>
            </a:r>
          </a:p>
          <a:p>
            <a:r>
              <a:rPr lang="sk-SK" dirty="0"/>
              <a:t>Začnite predvoleným modelom a jasným zadaním. Vyššiu úroveň uvažovania použite pri úlohách s viacerými podmienkami alebo pri potrebe presnejšej kontroly. Vždy vykonajte ľudské a technické overenie výstupu.</a:t>
            </a:r>
          </a:p>
          <a:p>
            <a:r>
              <a:rPr lang="sk-SK" b="1" dirty="0"/>
              <a:t>Kontrolná otázka</a:t>
            </a:r>
          </a:p>
          <a:p>
            <a:r>
              <a:rPr lang="sk-SK" dirty="0"/>
              <a:t>Ktoré kritériá by ste použili, aby ste objektívne rozhodli, ktorý z dvoch 3D modelov je vhodnejší na tlač?</a:t>
            </a:r>
          </a:p>
        </p:txBody>
      </p:sp>
      <p:sp>
        <p:nvSpPr>
          <p:cNvPr id="4" name="Slide Number Placeholder 3">
            <a:extLst>
              <a:ext uri="{FF2B5EF4-FFF2-40B4-BE49-F238E27FC236}">
                <a16:creationId xmlns:a16="http://schemas.microsoft.com/office/drawing/2014/main" id="{ADFD5ACD-C66E-8BA2-6CEA-F9C3662315E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83364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96244-7222-22B4-6DF6-D26DC585F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48C6A-BB1F-4513-61D6-3AF9CD6147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C2C0B7-1BCF-E2D8-C22F-2062C30EFA97}"/>
              </a:ext>
            </a:extLst>
          </p:cNvPr>
          <p:cNvSpPr>
            <a:spLocks noGrp="1"/>
          </p:cNvSpPr>
          <p:nvPr>
            <p:ph type="body" idx="1"/>
          </p:nvPr>
        </p:nvSpPr>
        <p:spPr/>
        <p:txBody>
          <a:bodyPr/>
          <a:lstStyle/>
          <a:p>
            <a:r>
              <a:rPr lang="sk-SK" b="1" dirty="0"/>
              <a:t>Nadviazanie na predchádzajúcu snímku</a:t>
            </a:r>
          </a:p>
          <a:p>
            <a:r>
              <a:rPr lang="sk-SK" dirty="0"/>
              <a:t>Na predchádzajúcej snímke sme porovnali jednoduchší výstup modelu 5.2 Thinking s detailnejším výstupom 5.4 Thinking. Táto snímka pokračuje v rovnakej ukážke a posúva porovnanie k novším výstupom vytvoreným pri nastavení „Maximum“.</a:t>
            </a:r>
          </a:p>
          <a:p>
            <a:r>
              <a:rPr lang="sk-SK" b="1" dirty="0"/>
              <a:t>Cieľ snímky</a:t>
            </a:r>
          </a:p>
          <a:p>
            <a:r>
              <a:rPr lang="sk-SK" dirty="0"/>
              <a:t>Snímka ukazuje, že ďalšia zmena modelu alebo úrovne uvažovania môže ovplyvniť podobu 3D objektu. Porovnávame výstupy označené „5.6 Sol – Maximum“ z 24. 8. 2026 a „6 Astra – Maximum“ z 5. 9. 2026.</a:t>
            </a:r>
          </a:p>
          <a:p>
            <a:r>
              <a:rPr lang="sk-SK" b="1" dirty="0"/>
              <a:t>Čo vidíme vľavo</a:t>
            </a:r>
          </a:p>
          <a:p>
            <a:r>
              <a:rPr lang="sk-SK" dirty="0"/>
              <a:t>Ľavý model má rozpoznateľnú základnú stavbu leva: telo, štyri nohy, hlavu, hrivu a chvost. Geometria je hladká a pomerne jednoduchá. Proporcie sú zrozumiteľnejšie než pri prvom štylizovanom príklade, ale hriva a anatomické detaily zostávajú zjednodušené.</a:t>
            </a:r>
          </a:p>
          <a:p>
            <a:r>
              <a:rPr lang="sk-SK" b="1" dirty="0"/>
              <a:t>Čo vidíme vpravo</a:t>
            </a:r>
          </a:p>
          <a:p>
            <a:r>
              <a:rPr lang="sk-SK" dirty="0"/>
              <a:t>Pravý model je detailnejší a realistickejší. Viditeľná je štruktúra hrivy, svalstvo, tvár, laby aj prirodzenejšie držanie tela. Objekt je umiestnený na podstavci, čo môže pomôcť stabilite pri 3D tlači, ale zároveň zvyšuje spotrebu materiálu a mení výsledný výrobok.</a:t>
            </a:r>
          </a:p>
          <a:p>
            <a:r>
              <a:rPr lang="sk-SK" b="1" dirty="0"/>
              <a:t>Čo znamená nastavenie Maximum</a:t>
            </a:r>
          </a:p>
          <a:p>
            <a:r>
              <a:rPr lang="sk-SK" dirty="0"/>
              <a:t>Označenie „Maximum“ naznačuje použitie vysokej úrovne výpočtového úsilia. Takéto nastavenie môže byť vhodné pri zložitom plánovaní geometrie alebo pri dodržaní viacerých podmienok. Neznamená však automaticky najlepší, bezchybný alebo najhospodárnejší výsledok.</a:t>
            </a:r>
          </a:p>
          <a:p>
            <a:r>
              <a:rPr lang="sk-SK" b="1" dirty="0"/>
              <a:t>Porovnanie celej postupnosti</a:t>
            </a:r>
          </a:p>
          <a:p>
            <a:r>
              <a:rPr lang="sk-SK" dirty="0"/>
              <a:t>Pri pohľade na obe snímky vidíme postup od jednoduchého konceptu cez detailnejší model až po realistickejší objekt. </a:t>
            </a:r>
          </a:p>
          <a:p>
            <a:r>
              <a:rPr lang="sk-SK" b="1" dirty="0"/>
              <a:t>Praktické odporúčanie</a:t>
            </a:r>
          </a:p>
          <a:p>
            <a:r>
              <a:rPr lang="sk-SK" dirty="0"/>
              <a:t>Vyššiu úroveň uvažovania používajte tam, kde kvalita a splnenie viacerých podmienok odôvodnia dlhšie spracovanie</a:t>
            </a:r>
            <a:r>
              <a:rPr lang="sk-SK"/>
              <a:t>. </a:t>
            </a:r>
          </a:p>
          <a:p>
            <a:r>
              <a:rPr lang="sk-SK" b="1"/>
              <a:t>Kontrolná </a:t>
            </a:r>
            <a:r>
              <a:rPr lang="sk-SK" b="1" dirty="0"/>
              <a:t>otázka</a:t>
            </a:r>
          </a:p>
          <a:p>
            <a:r>
              <a:rPr lang="sk-SK" dirty="0"/>
              <a:t>Je pre konkrétnu úlohu vhodnejší jednoduchší model bez podstavca alebo detailnejší model na podstavci? Ktoré technické a používateľské požiadavky rozhodnú?</a:t>
            </a:r>
          </a:p>
        </p:txBody>
      </p:sp>
      <p:sp>
        <p:nvSpPr>
          <p:cNvPr id="4" name="Slide Number Placeholder 3">
            <a:extLst>
              <a:ext uri="{FF2B5EF4-FFF2-40B4-BE49-F238E27FC236}">
                <a16:creationId xmlns:a16="http://schemas.microsoft.com/office/drawing/2014/main" id="{8A01165A-388A-5C6D-8813-885EB17049B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5703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praktický postup výberu modelu a pripomína, že názov modelu a úroveň výkonu sa nastavujú oddelene.</a:t>
            </a:r>
            <a:endParaRPr b="0" dirty="0"/>
          </a:p>
          <a:p>
            <a:r>
              <a:rPr lang="sk-SK" sz="1200" b="1" dirty="0"/>
              <a:t>Prvý krok </a:t>
            </a:r>
          </a:p>
          <a:p>
            <a:r>
              <a:rPr lang="sk-SK" sz="1200" b="0" dirty="0"/>
              <a:t>Kliknite na aktuálny názov modelu pri editore. Otvorí sa zoznam dostupných možností. Zoznam môže obsahovať predvolenú voľbu aj konkrétne modely; presné názvy sa môžu časom meniť.</a:t>
            </a:r>
            <a:endParaRPr b="0" dirty="0"/>
          </a:p>
          <a:p>
            <a:r>
              <a:rPr lang="sk-SK" sz="1200" b="1" dirty="0"/>
              <a:t>Druhý krok </a:t>
            </a:r>
          </a:p>
          <a:p>
            <a:r>
              <a:rPr lang="sk-SK" sz="1200" b="0" dirty="0"/>
              <a:t>Vyberte požadovanú položku. Po zatvorení ponuky sa jej názov zobrazí pri editore. Ak je dostupný posuvník výkonu, upravuje sa osobitne až po výbere modelu.</a:t>
            </a:r>
            <a:endParaRPr b="0" dirty="0"/>
          </a:p>
          <a:p>
            <a:r>
              <a:rPr lang="sk-SK" sz="1200" b="1" dirty="0"/>
              <a:t>Kedy ponechať predvolený model </a:t>
            </a:r>
          </a:p>
          <a:p>
            <a:r>
              <a:rPr lang="sk-SK" sz="1200" b="0" dirty="0"/>
              <a:t>Predvolená voľba je vhodná pri bežnej práci a pre používateľa, ktorý nechce riešiť technické rozdiely. Konkrétny model vyberajte iba vtedy, keď poznáte dôvod: napríklad typ úlohy, rýchlosť alebo požiadavku pracoviska.</a:t>
            </a:r>
            <a:endParaRPr b="0" dirty="0"/>
          </a:p>
          <a:p>
            <a:r>
              <a:rPr lang="sk-SK" sz="1200" b="1" dirty="0"/>
              <a:t>Ak možnosť chýba </a:t>
            </a:r>
          </a:p>
          <a:p>
            <a:r>
              <a:rPr lang="sk-SK" sz="1200" b="0" dirty="0"/>
              <a:t>Skontrolujte správny univerzitný pracovný priestor, oprávnenia, nastavenia správcu a kartu Používanie. Nedostupnosť nemusí byť chyba; môže súvisieť s licenciou alebo limitom.</a:t>
            </a:r>
            <a:endParaRPr b="0" dirty="0"/>
          </a:p>
          <a:p>
            <a:r>
              <a:rPr lang="sk-SK" sz="1200" b="1" dirty="0"/>
              <a:t>Zásada kvality </a:t>
            </a:r>
          </a:p>
          <a:p>
            <a:r>
              <a:rPr lang="sk-SK" sz="1200" b="0" dirty="0"/>
              <a:t>Výber modelu nemení povinnosť overiť výsledok. Pri odborných a faktických výstupoch porovnajte odpoveď so zdrojom a upravte ju podľa cieľa výučby.</a:t>
            </a:r>
            <a:endParaRPr b="0" dirty="0"/>
          </a:p>
          <a:p>
            <a:r>
              <a:rPr lang="sk-SK" sz="1200" b="1" dirty="0"/>
              <a:t>Kontrolná otázka </a:t>
            </a:r>
          </a:p>
          <a:p>
            <a:r>
              <a:rPr lang="sk-SK" sz="1200" b="0" dirty="0"/>
              <a:t>Kde po výbere overíte, ktorý model je aktuálne aktívny?</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kedy má zmysel zvýšiť úroveň výkonu modelu a kedy by to bolo zbytočné.</a:t>
            </a:r>
            <a:endParaRPr b="0" dirty="0"/>
          </a:p>
          <a:p>
            <a:r>
              <a:rPr lang="sk-SK" sz="1200" b="1" dirty="0"/>
              <a:t>Úlohy vhodné pre vyšší výkon </a:t>
            </a:r>
          </a:p>
          <a:p>
            <a:r>
              <a:rPr lang="sk-SK" sz="1200" b="0" dirty="0"/>
              <a:t>Vyššiu úroveň zvážte pri porovnávaní viacerých dokumentov, návrhu zložitého plánu, kontrole mnohých podmienok, analýze argumentov alebo riešení úlohy, kde je potrebné udržať viac krokov naraz.</a:t>
            </a:r>
            <a:endParaRPr b="0" dirty="0"/>
          </a:p>
          <a:p>
            <a:r>
              <a:rPr lang="sk-SK" sz="1200" b="1" dirty="0"/>
              <a:t>Úlohy vhodné pre bežnú úroveň </a:t>
            </a:r>
          </a:p>
          <a:p>
            <a:r>
              <a:rPr lang="sk-SK" sz="1200" b="0" dirty="0"/>
              <a:t>Krátky e-mail, zmena tónu, preformulovanie odseku, zoznam nápadov alebo jednoduché vysvetlenie zvyčajne nepotrebujú najvyššie nastavenie. Najprv zlepšite zadanie a doplňte kontext.</a:t>
            </a:r>
            <a:endParaRPr b="0" dirty="0"/>
          </a:p>
          <a:p>
            <a:r>
              <a:rPr lang="sk-SK" sz="1200" b="1" dirty="0"/>
              <a:t>Čas a limity </a:t>
            </a:r>
          </a:p>
          <a:p>
            <a:r>
              <a:rPr lang="sk-SK" sz="1200" b="0" dirty="0"/>
              <a:t>Vyšší výkon môže odpovedať dlhšie a môže ovplyvniť využitie dostupných limitov. Presné pravidlá závisia od účtu a pracovného priestoru. Stav možno kontrolovať v nastavení Používanie.</a:t>
            </a:r>
            <a:endParaRPr b="0" dirty="0"/>
          </a:p>
          <a:p>
            <a:r>
              <a:rPr lang="sk-SK" sz="1200" b="1" dirty="0"/>
              <a:t>Kvalita a overenie </a:t>
            </a:r>
          </a:p>
          <a:p>
            <a:r>
              <a:rPr lang="sk-SK" sz="1200" b="0" dirty="0"/>
              <a:t>Vyššie nastavenie nie je zárukou pravdy. Model môže vytvoriť presvedčivú, ale nesprávnu odpoveď. Overujte fakty, citácie, právne tvrdenia, termíny a pedagogické odporúčania bez ohľadu na zvolenú úroveň.</a:t>
            </a:r>
            <a:endParaRPr b="0" dirty="0"/>
          </a:p>
          <a:p>
            <a:r>
              <a:rPr lang="sk-SK" sz="1200" b="1" dirty="0"/>
              <a:t>Praktická zásada </a:t>
            </a:r>
          </a:p>
          <a:p>
            <a:r>
              <a:rPr lang="sk-SK" sz="1200" b="0" dirty="0"/>
              <a:t>Použite najnižšiu úroveň, ktorá úlohu spoľahlivo zvládne. Ak odpoveď nedodrží viacero podmienok ani po spresnení zadania, skúste zvýšiť výkon.</a:t>
            </a:r>
            <a:endParaRPr b="0" dirty="0"/>
          </a:p>
          <a:p>
            <a:r>
              <a:rPr lang="sk-SK" sz="1200" b="1" dirty="0"/>
              <a:t>Kontrolná otázka </a:t>
            </a:r>
          </a:p>
          <a:p>
            <a:r>
              <a:rPr lang="sk-SK" sz="1200" b="0" dirty="0"/>
              <a:t>Je úprava jedného odseku dôvodom na najvyšší výkon? Prečo?</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Cvičenie vás učí bezpečne otvoriť zoznam modelov a identifikovať aktívnu možnosť bez toho, aby ste museli meniť nastavenie.</a:t>
            </a:r>
            <a:endParaRPr b="0" dirty="0"/>
          </a:p>
          <a:p>
            <a:r>
              <a:rPr lang="sk-SK" sz="1200" b="1" dirty="0"/>
              <a:t>Postup </a:t>
            </a:r>
          </a:p>
          <a:p>
            <a:r>
              <a:rPr lang="sk-SK" sz="1200" b="0" dirty="0"/>
              <a:t>Kliknite na názov modelu pri editore. V otvorenom zozname nájdite označenie aktívnej položky, napríklad začiarknutie alebo zvýraznenie. Zapamätajte si názov a ponuku zavrite kliknutím mimo nej.</a:t>
            </a:r>
            <a:endParaRPr b="0" dirty="0"/>
          </a:p>
          <a:p>
            <a:r>
              <a:rPr lang="sk-SK" sz="1200" b="1" dirty="0"/>
              <a:t>Čo nemeníte </a:t>
            </a:r>
          </a:p>
          <a:p>
            <a:r>
              <a:rPr lang="sk-SK" sz="1200" b="0" dirty="0"/>
              <a:t>Nie je potrebné vybrať iný model ani posúvať úroveň výkonu. Cieľom je orientácia v rozhraní, nie porovnávanie modelov.</a:t>
            </a:r>
            <a:endParaRPr b="0" dirty="0"/>
          </a:p>
          <a:p>
            <a:r>
              <a:rPr lang="sk-SK" sz="1200" b="1" dirty="0"/>
              <a:t>Čo si všimnúť </a:t>
            </a:r>
          </a:p>
          <a:p>
            <a:r>
              <a:rPr lang="sk-SK" sz="1200" b="0" dirty="0"/>
              <a:t>Po zatvorení ponuky sa názov aktívneho modelu zobrazuje pri editore. Prípadný posuvník výkonu je samostatný ovládací prvok.</a:t>
            </a:r>
            <a:endParaRPr b="0" dirty="0"/>
          </a:p>
          <a:p>
            <a:r>
              <a:rPr lang="sk-SK" sz="1200" b="1" dirty="0"/>
              <a:t>Ak sa zoznam líši </a:t>
            </a:r>
          </a:p>
          <a:p>
            <a:r>
              <a:rPr lang="sk-SK" sz="1200" b="0" dirty="0"/>
              <a:t>Je to bežné. Dostupné modely závisia od účtu, pracovného priestoru, licencie a aktuálneho využitia.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Účel kontroly </a:t>
            </a:r>
          </a:p>
          <a:p>
            <a:r>
              <a:rPr lang="sk-SK" sz="1200" b="0" dirty="0"/>
              <a:t>Snímka uvádza kritérium úspešného dokončenia cvičenia o modeli.</a:t>
            </a:r>
            <a:endParaRPr b="0" dirty="0"/>
          </a:p>
          <a:p>
            <a:r>
              <a:rPr lang="sk-SK" sz="1200" b="1" dirty="0"/>
              <a:t>Správny výsledok </a:t>
            </a:r>
          </a:p>
          <a:p>
            <a:r>
              <a:rPr lang="sk-SK" sz="1200" b="0" dirty="0"/>
              <a:t>Názov aktívneho modelu vidíte pri editore. Po otvorení zoznamu je tá istá položka označená ako vybraná. Posuvník alebo voľba výkonu sa nachádza osobitne a jeho poloha nemusí byť súčasťou názvu modelu.</a:t>
            </a:r>
            <a:endParaRPr b="0" dirty="0"/>
          </a:p>
          <a:p>
            <a:r>
              <a:rPr lang="sk-SK" sz="1200" b="1" dirty="0"/>
              <a:t>Ak výsledok nevidíte </a:t>
            </a:r>
          </a:p>
          <a:p>
            <a:r>
              <a:rPr lang="sk-SK" sz="1200" b="0" dirty="0"/>
              <a:t>Skontrolujte, či ste v správnom režime a pracovnom priestore. Ponuka môže mať odlišný vzhľad alebo názvy. Ak pri editore vidíte „Predvolený“, znamená to, že služba používa odporúčaný výber dostupný pre účet.</a:t>
            </a:r>
            <a:endParaRPr b="0" dirty="0"/>
          </a:p>
          <a:p>
            <a:r>
              <a:rPr lang="sk-SK" sz="1200" b="1" dirty="0"/>
              <a:t>Čo ste sa naučili </a:t>
            </a:r>
          </a:p>
          <a:p>
            <a:r>
              <a:rPr lang="sk-SK" sz="1200" b="0" dirty="0"/>
              <a:t>Viete rozlíšiť výber modelu od úrovne výkonu a viete overiť aktuálny stav bez zbytočnej zmeny nastavenia.</a:t>
            </a:r>
            <a:endParaRPr b="0" dirty="0"/>
          </a:p>
          <a:p>
            <a:r>
              <a:rPr lang="sk-SK" sz="1200" b="1" dirty="0"/>
              <a:t>Zásada </a:t>
            </a:r>
          </a:p>
          <a:p>
            <a:r>
              <a:rPr lang="sk-SK" sz="1200" b="0" dirty="0"/>
              <a:t>Nemeňte nastavenia len preto, že je dostupných viac možností. Výber má vychádzať z konkrétnej potreby a pravidiel pracoviska.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Úloha kapitoly </a:t>
            </a:r>
          </a:p>
          <a:p>
            <a:r>
              <a:rPr lang="sk-SK" sz="1200" b="0" dirty="0"/>
              <a:t>Táto prechodová snímka uvádza kapitolu o práci so súbormi, projektmi, priestorom a históriou. Cieľom je naučiť sa organizovať pracovné podklady a bezpečne sa vracať k rozpracovaným úlohám.</a:t>
            </a:r>
            <a:endParaRPr b="0" dirty="0"/>
          </a:p>
          <a:p>
            <a:r>
              <a:rPr lang="sk-SK" sz="1200" b="1" dirty="0"/>
              <a:t>Pridanie súboru </a:t>
            </a:r>
          </a:p>
          <a:p>
            <a:r>
              <a:rPr lang="sk-SK" sz="1200" b="0" dirty="0"/>
              <a:t>Naučíte sa priložiť dokument z počítača alebo z „Priestoru“ a overiť, že sa súbor skutočne pripojil k správe. Súbor sa nahráva len vtedy, keď je jeho použitie povolené.</a:t>
            </a:r>
            <a:endParaRPr b="0" dirty="0"/>
          </a:p>
          <a:p>
            <a:r>
              <a:rPr lang="sk-SK" sz="1200" b="1" dirty="0"/>
              <a:t>Zhrnutie podľa prílohy </a:t>
            </a:r>
          </a:p>
          <a:p>
            <a:r>
              <a:rPr lang="sk-SK" sz="1200" b="0" dirty="0"/>
              <a:t>Výstup sa má opierať o obsah dokumentu, nie o odhad. Používateľ musí porovnať zhrnutie s originálom a pri dlhom dokumente vyžiadať stranu alebo presný úsek.</a:t>
            </a:r>
            <a:endParaRPr b="0" dirty="0"/>
          </a:p>
          <a:p>
            <a:r>
              <a:rPr lang="sk-SK" sz="1200" b="1" dirty="0"/>
              <a:t>Projekt a Priestor </a:t>
            </a:r>
          </a:p>
          <a:p>
            <a:r>
              <a:rPr lang="sk-SK" sz="1200" b="0" dirty="0"/>
              <a:t>Projekt združuje súvisiace rozhovory, súbory a pokyny. Priestor umožňuje opätovné použitie uložených materiálov. Pri každom súbore treba kontrolovať názov, verziu a oprávnenie na použitie.</a:t>
            </a:r>
            <a:endParaRPr b="0" dirty="0"/>
          </a:p>
          <a:p>
            <a:r>
              <a:rPr lang="sk-SK" sz="1200" b="1" dirty="0"/>
              <a:t>História a zdieľanie </a:t>
            </a:r>
          </a:p>
          <a:p>
            <a:r>
              <a:rPr lang="sk-SK" sz="1200" b="0" dirty="0"/>
              <a:t>História pomáha nájsť staršie rozhovory. Archivácia, vymazanie a zdieľanie majú odlišné dôsledky. Pred zdieľaním alebo odstránením treba skontrolovať rozsah operácie.</a:t>
            </a:r>
            <a:endParaRPr b="0" dirty="0"/>
          </a:p>
          <a:p>
            <a:r>
              <a:rPr lang="sk-SK" sz="1200" b="1" dirty="0"/>
              <a:t>Hlavná zásada </a:t>
            </a:r>
          </a:p>
          <a:p>
            <a:r>
              <a:rPr lang="sk-SK" sz="1200" b="0" dirty="0"/>
              <a:t>Organizácia obsahu je súčasťou bezpečnej práce. Správny projekt alebo priečinok nezaručuje správnosť ani oprávnenosť údajov; ľudská kontrola zostáva nevyhnutná.</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ponuku, cez ktorú sa k zadaniu pridávajú súbory, obrázky alebo ďalšie dostupné nástroje.</a:t>
            </a:r>
            <a:endParaRPr b="0" dirty="0"/>
          </a:p>
          <a:p>
            <a:r>
              <a:rPr lang="sk-SK" sz="1200" b="1" dirty="0"/>
              <a:t>Otvorenie ponuky </a:t>
            </a:r>
          </a:p>
          <a:p>
            <a:r>
              <a:rPr lang="sk-SK" sz="1200" b="0" dirty="0"/>
              <a:t>Kliknite na symbol plus pri editore. Zobrazia sa možnosti dostupné pre váš účet a pracovný priestor. Ich názvy a počet sa môžu líšiť.</a:t>
            </a:r>
            <a:endParaRPr b="0" dirty="0"/>
          </a:p>
          <a:p>
            <a:r>
              <a:rPr lang="sk-SK" sz="1200" b="1" dirty="0"/>
              <a:t>Pridať fotky a súbory </a:t>
            </a:r>
          </a:p>
          <a:p>
            <a:r>
              <a:rPr lang="sk-SK" sz="1200" b="0" dirty="0"/>
              <a:t>Táto voľba otvorí výber súboru zo zariadenia. Po výbere počkajte, kým sa názov alebo náhľad objaví pri správe. Až potom dopíšte presnú úlohu a odošlite zadanie.</a:t>
            </a:r>
            <a:endParaRPr b="0" dirty="0"/>
          </a:p>
          <a:p>
            <a:r>
              <a:rPr lang="sk-SK" sz="1200" b="1" dirty="0"/>
              <a:t>Pridať súbory z priestoru </a:t>
            </a:r>
          </a:p>
          <a:p>
            <a:r>
              <a:rPr lang="sk-SK" sz="1200" b="0" dirty="0"/>
              <a:t>Priestor obsahuje už uložené alebo vytvorené materiály. Pred opätovným použitím skontrolujte názov, verziu, dátum a to, či ide o správny dokument. Staršia verzia môže viesť k nesprávnemu výsledku.</a:t>
            </a:r>
            <a:endParaRPr b="0" dirty="0"/>
          </a:p>
          <a:p>
            <a:r>
              <a:rPr lang="sk-SK" sz="1200" b="1" dirty="0"/>
              <a:t>Ďalšie nástroje </a:t>
            </a:r>
          </a:p>
          <a:p>
            <a:r>
              <a:rPr lang="sk-SK" sz="1200" b="0" dirty="0"/>
              <a:t>Ponuka môže obsahovať tvorbu obrázka alebo iné funkcie. Používajte len možnosti, ktorým rozumiete a ktoré sú schválené pre pracovný obsah.</a:t>
            </a:r>
            <a:endParaRPr b="0" dirty="0"/>
          </a:p>
          <a:p>
            <a:r>
              <a:rPr lang="sk-SK" sz="1200" b="1" dirty="0"/>
              <a:t>Bezpečnostná kontrola </a:t>
            </a:r>
          </a:p>
          <a:p>
            <a:r>
              <a:rPr lang="sk-SK" sz="1200" b="0" dirty="0"/>
              <a:t>Pred nahraním dokumentu overte osobné údaje, dôvernosť, autorské práva a interné pravidlá univerzity. Ak možno úlohu splniť bez citlivých údajov, odstráňte ich alebo použite anonymizovanú ukážku.</a:t>
            </a:r>
            <a:endParaRPr b="0" dirty="0"/>
          </a:p>
          <a:p>
            <a:r>
              <a:rPr lang="sk-SK" sz="1200" b="1" dirty="0"/>
              <a:t>Kontrolná otázka </a:t>
            </a:r>
          </a:p>
          <a:p>
            <a:r>
              <a:rPr lang="sk-SK" sz="1200" b="0" dirty="0"/>
              <a:t>Ako overíte, že sa vybraný súbor naozaj pripojil ešte pred odoslaním správy?</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správne nahratie dokumentu a formulovanie úlohy, ktorá sa má vykonať podľa jeho obsahu.</a:t>
            </a:r>
            <a:endParaRPr b="0" dirty="0"/>
          </a:p>
          <a:p>
            <a:r>
              <a:rPr lang="sk-SK" sz="1200" b="1" dirty="0"/>
              <a:t>Postup </a:t>
            </a:r>
          </a:p>
          <a:p>
            <a:r>
              <a:rPr lang="sk-SK" sz="1200" b="0" dirty="0"/>
              <a:t>Cez plus vyberte modelový dokument. Počkajte, kým sa jeho názov alebo náhľad zobrazí v editore. Ak ho nevidíte, správu ešte neodosielajte. Potom napíšte presnú požiadavku, napríklad: „Zhrň termín, miesto, prihlasovací krok a povinnosti účastníka. Ak údaj v dokumente nie je, povedz to.“</a:t>
            </a:r>
            <a:endParaRPr b="0" dirty="0"/>
          </a:p>
          <a:p>
            <a:r>
              <a:rPr lang="sk-SK" sz="1200" b="1" dirty="0"/>
              <a:t>Čo sa odošle </a:t>
            </a:r>
          </a:p>
          <a:p>
            <a:r>
              <a:rPr lang="sk-SK" sz="1200" b="0" dirty="0"/>
              <a:t>Odoslaním sa správa a príloha spracujú spolu. Odpoveď môže odkazovať na obsah súboru alebo zobrazovať citácie. To však neznamená, že bol každý údaj interpretovaný správne.</a:t>
            </a:r>
            <a:endParaRPr b="0" dirty="0"/>
          </a:p>
          <a:p>
            <a:r>
              <a:rPr lang="sk-SK" sz="1200" b="1" dirty="0"/>
              <a:t>Kontrola prílohy </a:t>
            </a:r>
          </a:p>
          <a:p>
            <a:r>
              <a:rPr lang="sk-SK" sz="1200" b="0" dirty="0"/>
              <a:t>Pred odoslaním overte správny súbor, verziu a názov. Pri viacerých prílohách jasne uveďte, ktorú má nástroj použiť a či ich má porovnať.</a:t>
            </a:r>
            <a:endParaRPr b="0" dirty="0"/>
          </a:p>
          <a:p>
            <a:r>
              <a:rPr lang="sk-SK" sz="1200" b="1" dirty="0"/>
              <a:t>Ochrana údajov </a:t>
            </a:r>
          </a:p>
          <a:p>
            <a:r>
              <a:rPr lang="sk-SK" sz="1200" b="0" dirty="0"/>
              <a:t>Nahrávajte iba dokumenty povolené univerzitnými pravidlami. Odstráňte osobné údaje, hodnotenia, personálne informácie a neverejné výskumné dáta, ak na ich spracovanie nemáte výslovné oprávnenie.</a:t>
            </a:r>
            <a:endParaRPr b="0" dirty="0"/>
          </a:p>
          <a:p>
            <a:r>
              <a:rPr lang="sk-SK" sz="1200" b="1" dirty="0"/>
              <a:t>Kontrolná otázka </a:t>
            </a:r>
          </a:p>
          <a:p>
            <a:r>
              <a:rPr lang="sk-SK" sz="1200" b="0" dirty="0"/>
              <a:t>Aké dva kroky musíte urobiť pred stlačením odoslania?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ako kontrolovať odpoveď vytvorenú zo súboru. Zhrnutie sa nesmie považovať za náhradu originálneho dokumentu.</a:t>
            </a:r>
            <a:endParaRPr b="0" dirty="0"/>
          </a:p>
          <a:p>
            <a:r>
              <a:rPr lang="sk-SK" sz="1200" b="1" dirty="0"/>
              <a:t>Porovnanie údajov </a:t>
            </a:r>
          </a:p>
          <a:p>
            <a:r>
              <a:rPr lang="sk-SK" sz="1200" b="0" dirty="0"/>
              <a:t>Overte každý požadovaný údaj priamo v prílohe: termín, miesto, prihlasovací krok a povinnosti účastníka. Ak odpoveď uvádza údaj, ktorý v dokumente nie je, označte ho za nepodložený a opravte zadanie.</a:t>
            </a:r>
            <a:endParaRPr b="0" dirty="0"/>
          </a:p>
          <a:p>
            <a:r>
              <a:rPr lang="sk-SK" sz="1200" b="1" dirty="0"/>
              <a:t>Práca s chýbajúcou informáciou </a:t>
            </a:r>
          </a:p>
          <a:p>
            <a:r>
              <a:rPr lang="sk-SK" sz="1200" b="0" dirty="0"/>
              <a:t>V ukážke dokument neobsahuje konkrétnu e-mailovú adresu. Správna odpoveď má povedať, že adresa nie je uvedená, nie ju vymyslieť. Rovnaké pravidlo platí pre mená, kontakty, dátumy a citácie.</a:t>
            </a:r>
            <a:endParaRPr b="0" dirty="0"/>
          </a:p>
          <a:p>
            <a:r>
              <a:rPr lang="sk-SK" sz="1200" b="1" dirty="0"/>
              <a:t>Citácie súboru </a:t>
            </a:r>
          </a:p>
          <a:p>
            <a:r>
              <a:rPr lang="sk-SK" sz="1200" b="0" dirty="0"/>
              <a:t>Klikateľná citácia môže otvoriť použitý podklad alebo príslušné miesto. Citácia pomáha dohľadať zdroj, ale stále treba prečítať pôvodný text a overiť, či zhrnutie zodpovedá významu.</a:t>
            </a:r>
            <a:endParaRPr b="0" dirty="0"/>
          </a:p>
          <a:p>
            <a:r>
              <a:rPr lang="sk-SK" sz="1200" b="1" dirty="0"/>
              <a:t>Dlhé dokumenty </a:t>
            </a:r>
          </a:p>
          <a:p>
            <a:r>
              <a:rPr lang="sk-SK" sz="1200" b="0" dirty="0"/>
              <a:t>Pri PDF alebo rozsiahlej smernici požiadajte o číslo strany, nadpis časti alebo krátky presný úsek, ktorý tvrdenie podporuje. Ak stránku nemožno určiť, vyhľadajte text v origináli.</a:t>
            </a:r>
            <a:endParaRPr b="0" dirty="0"/>
          </a:p>
          <a:p>
            <a:r>
              <a:rPr lang="sk-SK" sz="1200" b="1" dirty="0"/>
              <a:t>Akademická prax </a:t>
            </a:r>
          </a:p>
          <a:p>
            <a:r>
              <a:rPr lang="sk-SK" sz="1200" b="0" dirty="0"/>
              <a:t>Pri odborných materiáloch oddeľujte citované fakty od interpretácie. Výstup nástroja nie je automaticky akademický zdroj.</a:t>
            </a:r>
            <a:endParaRPr b="0" dirty="0"/>
          </a:p>
          <a:p>
            <a:r>
              <a:rPr lang="sk-SK" sz="1200" b="1" dirty="0"/>
              <a:t>Kontrolná otázka </a:t>
            </a:r>
          </a:p>
          <a:p>
            <a:r>
              <a:rPr lang="sk-SK" sz="1200" b="0" dirty="0"/>
              <a:t>Čo urobíte, ak odpoveď uvedie kontakt, ktorý v prílohe nenájdete?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projekt ako spoločný pracovný kontext pre súvisiace rozhovory, súbory, pokyny a zdroje.</a:t>
            </a:r>
            <a:endParaRPr b="0" dirty="0"/>
          </a:p>
          <a:p>
            <a:r>
              <a:rPr lang="sk-SK" sz="1200" b="1" dirty="0"/>
              <a:t>Čo projekt rieši </a:t>
            </a:r>
          </a:p>
          <a:p>
            <a:r>
              <a:rPr lang="sk-SK" sz="1200" b="0" dirty="0"/>
              <a:t>Projekt pomáha udržať materiály k jednému predmetu, výskumnej úlohe alebo dlhšiemu školeniu na jednom mieste. Namiesto opakovaného prikladania tých istých podkladov možno pracovať v spoločnom kontexte.</a:t>
            </a:r>
            <a:endParaRPr b="0" dirty="0"/>
          </a:p>
          <a:p>
            <a:r>
              <a:rPr lang="sk-SK" sz="1200" b="1" dirty="0"/>
              <a:t>Ako projekt otvoriť </a:t>
            </a:r>
          </a:p>
          <a:p>
            <a:r>
              <a:rPr lang="sk-SK" sz="1200" b="0" dirty="0"/>
              <a:t>V bočnom paneli vyberte „Projekty“ alebo použite „Vybrať projekt“ pod editorom v režime Work. Pred začatím nového chatu skontrolujte názov projektu.</a:t>
            </a:r>
            <a:endParaRPr b="0" dirty="0"/>
          </a:p>
          <a:p>
            <a:r>
              <a:rPr lang="sk-SK" sz="1200" b="1" dirty="0"/>
              <a:t>Čo môže projekt obsahovať </a:t>
            </a:r>
          </a:p>
          <a:p>
            <a:r>
              <a:rPr lang="sk-SK" sz="1200" b="0" dirty="0"/>
              <a:t>Súvisiace rozhovory, referenčné súbory, projektové pokyny a pripojené zdroje. Pokyny môžu určovať jazyk, štýl, postup práce alebo pravidlo pre chýbajúce údaje.</a:t>
            </a:r>
            <a:endParaRPr b="0" dirty="0"/>
          </a:p>
          <a:p>
            <a:r>
              <a:rPr lang="sk-SK" sz="1200" b="1" dirty="0"/>
              <a:t>Riziko nesprávneho projektu </a:t>
            </a:r>
          </a:p>
          <a:p>
            <a:r>
              <a:rPr lang="sk-SK" sz="1200" b="0" dirty="0"/>
              <a:t>Ak založíte chat v inom projekte, nástroj môže použiť nevhodný kontext alebo podklady. Názov projektu preto kontrolujte podobne ako pracovný priestor.</a:t>
            </a:r>
            <a:endParaRPr b="0" dirty="0"/>
          </a:p>
          <a:p>
            <a:r>
              <a:rPr lang="sk-SK" sz="1200" b="1" dirty="0"/>
              <a:t>Príklad </a:t>
            </a:r>
          </a:p>
          <a:p>
            <a:r>
              <a:rPr lang="sk-SK" sz="1200" b="0" dirty="0"/>
              <a:t>Projekt „Didaktika – školenie“ môže obsahovať sylabus, metodické dokumenty a samostatné chaty pre prezentáciu, pracovný list a hodnotiace otázky.</a:t>
            </a:r>
            <a:endParaRPr b="0" dirty="0"/>
          </a:p>
          <a:p>
            <a:r>
              <a:rPr lang="sk-SK" sz="1200" b="1" dirty="0"/>
              <a:t>Bezpečnosť </a:t>
            </a:r>
          </a:p>
          <a:p>
            <a:r>
              <a:rPr lang="sk-SK" sz="1200" b="0" dirty="0"/>
              <a:t>Projekt nie je automaticky bezpečné úložisko pre akýkoľvek obsah. Platia pravidlá univerzity, minimalizácia osobných údajov a kontrola oprávnení.</a:t>
            </a:r>
            <a:endParaRPr b="0" dirty="0"/>
          </a:p>
          <a:p>
            <a:r>
              <a:rPr lang="sk-SK" sz="1200" b="1" dirty="0"/>
              <a:t>Kontrolná otázka </a:t>
            </a:r>
          </a:p>
          <a:p>
            <a:r>
              <a:rPr lang="sk-SK" sz="1200" b="0" dirty="0"/>
              <a:t>Prečo je pred vytvorením nového chatu potrebné overiť názov projektu?</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rozlišuje dve dôležité súčasti projektu: projektové súbory poskytujú obsah a projektové pokyny určujú spôsob práce.</a:t>
            </a:r>
            <a:endParaRPr b="0" dirty="0"/>
          </a:p>
          <a:p>
            <a:r>
              <a:rPr lang="sk-SK" sz="1200" b="1" dirty="0"/>
              <a:t>Projektové súbory </a:t>
            </a:r>
          </a:p>
          <a:p>
            <a:r>
              <a:rPr lang="sk-SK" sz="1200" b="0" dirty="0"/>
              <a:t>Sú referenčné podklady, napríklad sylabus, metodika, smernica alebo vzor dokumentu. ChatGPT sa na ne môže pri práci v projekte odvolávať. Používateľ musí kontrolovať správnosť verzie a oprávnenie na použitie.</a:t>
            </a:r>
            <a:endParaRPr b="0" dirty="0"/>
          </a:p>
          <a:p>
            <a:r>
              <a:rPr lang="sk-SK" sz="1200" b="1" dirty="0"/>
              <a:t>Projektové pokyny </a:t>
            </a:r>
          </a:p>
          <a:p>
            <a:r>
              <a:rPr lang="sk-SK" sz="1200" b="0" dirty="0"/>
              <a:t>Pokyny nastavujú všeobecné pravidlá pre chaty v projekte. Môžu určovať slovenčinu, formálny tón, cieľovú skupinu, formát odpovede alebo zákaz domýšľania údajov. Nemali by obsahovať heslá ani citlivé osobné informácie.</a:t>
            </a:r>
            <a:endParaRPr b="0" dirty="0"/>
          </a:p>
          <a:p>
            <a:r>
              <a:rPr lang="sk-SK" sz="1200" b="1" dirty="0"/>
              <a:t>Kontrola pri novom chate </a:t>
            </a:r>
          </a:p>
          <a:p>
            <a:r>
              <a:rPr lang="sk-SK" sz="1200" b="0" dirty="0"/>
              <a:t>Pred odoslaním skontrolujte názov projektu a pripomeňte si jeho pokyny. Rozhovor mimo projektu nemusí automaticky používať projektové súbory ani pravidlá.</a:t>
            </a:r>
            <a:endParaRPr b="0" dirty="0"/>
          </a:p>
          <a:p>
            <a:r>
              <a:rPr lang="sk-SK" sz="1200" b="1" dirty="0"/>
              <a:t>Príklad </a:t>
            </a:r>
          </a:p>
          <a:p>
            <a:r>
              <a:rPr lang="sk-SK" sz="1200" b="0" dirty="0"/>
              <a:t>Súbor môže obsahovať oficiálne ciele predmetu. Pokyn môže znieť: „Pri návrhu aktivít používaj ciele zo sylabu, odpovedaj po slovensky a neuvádzaj vymyslené citácie.“</a:t>
            </a:r>
            <a:endParaRPr b="0" dirty="0"/>
          </a:p>
          <a:p>
            <a:r>
              <a:rPr lang="sk-SK" sz="1200" b="1" dirty="0"/>
              <a:t>Limity </a:t>
            </a:r>
          </a:p>
          <a:p>
            <a:r>
              <a:rPr lang="sk-SK" sz="1200" b="0" dirty="0"/>
              <a:t>Ani projektový súbor nie je dôkazom, že každá odpoveď je správna. Výstup porovnajte s podkladom a pri nejasnosti žiadajte citáciu alebo presný úsek.</a:t>
            </a:r>
            <a:endParaRPr b="0" dirty="0"/>
          </a:p>
          <a:p>
            <a:r>
              <a:rPr lang="sk-SK" sz="1200" b="1" dirty="0"/>
              <a:t>Kontrolná otázka </a:t>
            </a:r>
          </a:p>
          <a:p>
            <a:r>
              <a:rPr lang="sk-SK" sz="1200" b="0" dirty="0"/>
              <a:t>Aký je rozdiel medzi tým, čo projektu poskytuje súbor, a tým, čo určuje projektový pokyn?</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Priestor ako miesto na vyhľadávanie a opätovné používanie už uložených súborov a materiálov.</a:t>
            </a:r>
            <a:endParaRPr b="0" dirty="0"/>
          </a:p>
          <a:p>
            <a:r>
              <a:rPr lang="sk-SK" sz="1200" b="1" dirty="0"/>
              <a:t>Ako Priestor otvoriť </a:t>
            </a:r>
          </a:p>
          <a:p>
            <a:r>
              <a:rPr lang="sk-SK" sz="1200" b="0" dirty="0"/>
              <a:t>Použite položku „Priestor“ v bočnom paneli alebo voľbu „Súbory“ pod editorom v režime Work. Rozhranie môže ponúkať vyhľadávanie, filtre a náhľady.</a:t>
            </a:r>
            <a:endParaRPr b="0" dirty="0"/>
          </a:p>
          <a:p>
            <a:r>
              <a:rPr lang="sk-SK" sz="1200" b="1" dirty="0"/>
              <a:t>Opätovné použitie </a:t>
            </a:r>
          </a:p>
          <a:p>
            <a:r>
              <a:rPr lang="sk-SK" sz="1200" b="0" dirty="0"/>
              <a:t>Vyhľadajte materiál podľa názvu alebo témy a pred použitím ho otvorte. Skontrolujte, či ide o správnu verziu, či je dokument aktuálny a či patrí k správnemu predmetu alebo projektu.</a:t>
            </a:r>
            <a:endParaRPr b="0" dirty="0"/>
          </a:p>
          <a:p>
            <a:r>
              <a:rPr lang="sk-SK" sz="1200" b="1" dirty="0"/>
              <a:t>Riziko starých verzií </a:t>
            </a:r>
          </a:p>
          <a:p>
            <a:r>
              <a:rPr lang="sk-SK" sz="1200" b="0" dirty="0"/>
              <a:t>Podobne pomenované súbory môžu obsahovať odlišné termíny alebo pravidlá. Do zadania je vhodné uviesť názov dokumentu a požiadať, aby odpoveď vychádzala len z neho.</a:t>
            </a:r>
            <a:endParaRPr b="0" dirty="0"/>
          </a:p>
          <a:p>
            <a:r>
              <a:rPr lang="sk-SK" sz="1200" b="1" dirty="0"/>
              <a:t>Úložisko </a:t>
            </a:r>
          </a:p>
          <a:p>
            <a:r>
              <a:rPr lang="sk-SK" sz="1200" b="0" dirty="0"/>
              <a:t>Kapacitu, počet súborov a správu materiálov možno nájsť aj v nastavení „Úložisko“. Pred vymazaním overte, či súbor nepoužíva projekt alebo rozpracovaný chat.</a:t>
            </a:r>
            <a:endParaRPr b="0" dirty="0"/>
          </a:p>
          <a:p>
            <a:r>
              <a:rPr lang="sk-SK" sz="1200" b="1" dirty="0"/>
              <a:t>Bezpečnosť </a:t>
            </a:r>
          </a:p>
          <a:p>
            <a:r>
              <a:rPr lang="sk-SK" sz="1200" b="0" dirty="0"/>
              <a:t>Priestor môže obsahovať pracovné dokumenty. Pri premietaní obrazovky dbajte na viditeľné názvy a pri zdieľaní kontrolujte oprávnenia.</a:t>
            </a:r>
            <a:endParaRPr b="0" dirty="0"/>
          </a:p>
          <a:p>
            <a:r>
              <a:rPr lang="sk-SK" sz="1200" b="1" dirty="0"/>
              <a:t>Kontrolná otázka </a:t>
            </a:r>
          </a:p>
          <a:p>
            <a:r>
              <a:rPr lang="sk-SK" sz="1200" b="0" dirty="0"/>
              <a:t>Ktoré tri vlastnosti súboru máte overiť pred jeho opätovným použitím?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ako nájsť starší rozhovor a pomenovať ho tak, aby sa dal neskôr jednoducho rozpoznať.</a:t>
            </a:r>
            <a:endParaRPr b="0" dirty="0"/>
          </a:p>
          <a:p>
            <a:r>
              <a:rPr lang="sk-SK" sz="1200" b="1" dirty="0"/>
              <a:t>Hľadanie </a:t>
            </a:r>
          </a:p>
          <a:p>
            <a:r>
              <a:rPr lang="sk-SK" sz="1200" b="0" dirty="0"/>
              <a:t>V bočnom paneli zvoľte „Hľadať“ a zadajte výraz, ktorý sa nachádza v názve alebo obsahu. Použite špecifické slová, napríklad názov predmetu alebo typ výstupu, nie všeobecné slovo „text“.</a:t>
            </a:r>
            <a:endParaRPr b="0" dirty="0"/>
          </a:p>
          <a:p>
            <a:r>
              <a:rPr lang="sk-SK" sz="1200" b="1" dirty="0"/>
              <a:t>Otvorenie správneho výsledku </a:t>
            </a:r>
          </a:p>
          <a:p>
            <a:r>
              <a:rPr lang="sk-SK" sz="1200" b="0" dirty="0"/>
              <a:t>Pred pokračovaním prečítajte niekoľko posledných správ a overte, že ide o správnu tému, projekt a verziu práce. Podobné názvy môžu viesť k zámene.</a:t>
            </a:r>
            <a:endParaRPr b="0" dirty="0"/>
          </a:p>
          <a:p>
            <a:r>
              <a:rPr lang="sk-SK" sz="1200" b="1" dirty="0"/>
              <a:t>Premenovanie </a:t>
            </a:r>
          </a:p>
          <a:p>
            <a:r>
              <a:rPr lang="sk-SK" sz="1200" b="0" dirty="0"/>
              <a:t>V kontextovej ponuke rozhovoru možno nájsť akcie vrátane premenovania. Užitočný názov obsahuje tému a účel, napríklad „Didaktika – pracovný list k formatívnemu hodnoteniu“. Názov však nenahrádza obsah ani zdrojové údaje.</a:t>
            </a:r>
            <a:endParaRPr b="0" dirty="0"/>
          </a:p>
          <a:p>
            <a:r>
              <a:rPr lang="sk-SK" sz="1200" b="1" dirty="0"/>
              <a:t>Ak chat chýba </a:t>
            </a:r>
          </a:p>
          <a:p>
            <a:r>
              <a:rPr lang="sk-SK" sz="1200" b="0" dirty="0"/>
              <a:t>Overte prihlásený účet, pracovný priestor, projekt a prípadne archív. Rozhovor vytvorený v inom priestore sa nemusí zobrazovať v aktuálnom.</a:t>
            </a:r>
            <a:endParaRPr b="0" dirty="0"/>
          </a:p>
          <a:p>
            <a:r>
              <a:rPr lang="sk-SK" sz="1200" b="1" dirty="0"/>
              <a:t>Súkromie </a:t>
            </a:r>
          </a:p>
          <a:p>
            <a:r>
              <a:rPr lang="sk-SK" sz="1200" b="0" dirty="0"/>
              <a:t>Názov rozhovoru je viditeľný v histórii. Nepoužívajte v ňom mená študentov, diagnózy, hodnotenia alebo iné citlivé údaje.</a:t>
            </a:r>
            <a:endParaRPr b="0" dirty="0"/>
          </a:p>
          <a:p>
            <a:r>
              <a:rPr lang="sk-SK" sz="1200" b="1" dirty="0"/>
              <a:t>Kontrolná otázka </a:t>
            </a:r>
          </a:p>
          <a:p>
            <a:r>
              <a:rPr lang="sk-SK" sz="1200" b="0" dirty="0"/>
              <a:t>Ako by ste pomenovali chat tak, aby ste ho o mesiac našli bez uvedenia osobných údajov?</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rozlišuje archiváciu, vymazanie a zdieľanie rozhovoru. Každá operácia má iný účinok a pred potvrdením treba skontrolovať rozsah.</a:t>
            </a:r>
            <a:endParaRPr b="0" dirty="0"/>
          </a:p>
          <a:p>
            <a:r>
              <a:rPr lang="sk-SK" sz="1200" b="1" dirty="0"/>
              <a:t>Archivácia </a:t>
            </a:r>
          </a:p>
          <a:p>
            <a:r>
              <a:rPr lang="sk-SK" sz="1200" b="0" dirty="0"/>
              <a:t>Archivovanie presunie chat mimo bežného zoznamu, ale spravidla ho neodstráni. Archivované rozhovory možno spravovať v nastaveniach údajov. Je to vhodné na upratanie histórie bez okamžitého vymazania.</a:t>
            </a:r>
            <a:endParaRPr b="0" dirty="0"/>
          </a:p>
          <a:p>
            <a:r>
              <a:rPr lang="sk-SK" sz="1200" b="1" dirty="0"/>
              <a:t>Vymazanie </a:t>
            </a:r>
          </a:p>
          <a:p>
            <a:r>
              <a:rPr lang="sk-SK" sz="1200" b="0" dirty="0"/>
              <a:t>Odstránenie je odlišná operácia a môže byť nezvratné podľa upozornenia aplikácie. Pred potvrdením skontrolujte, či rozhovor neobsahuje jedinú kópiu potrebného návrhu alebo informácie o použitých zdrojoch.</a:t>
            </a:r>
            <a:endParaRPr b="0" dirty="0"/>
          </a:p>
          <a:p>
            <a:r>
              <a:rPr lang="sk-SK" sz="1200" b="1" dirty="0"/>
              <a:t>Zdieľanie </a:t>
            </a:r>
          </a:p>
          <a:p>
            <a:r>
              <a:rPr lang="sk-SK" sz="1200" b="0" dirty="0"/>
              <a:t>Pri zdieľaní zistite, či sa sprístupní jedna odpoveď alebo celý rozhovor, či vznikne verejný odkaz a kto ho môže otvoriť. Odstráňte osobné a interné údaje. Zdieľanie s kolegom neznamená automaticky súlad s univerzitnými pravidlami.</a:t>
            </a:r>
            <a:endParaRPr b="0" dirty="0"/>
          </a:p>
          <a:p>
            <a:r>
              <a:rPr lang="sk-SK" sz="1200" b="1" dirty="0"/>
              <a:t>Hromadné operácie </a:t>
            </a:r>
          </a:p>
          <a:p>
            <a:r>
              <a:rPr lang="sk-SK" sz="1200" b="0" dirty="0"/>
              <a:t>Nastavenia môžu obsahovať archivovanie alebo odstránenie všetkých chatov. Počas cvičenia ich nepoužívajte. Vždy si prečítajte potvrdenie a zvážte dôsledky.</a:t>
            </a:r>
            <a:endParaRPr b="0" dirty="0"/>
          </a:p>
          <a:p>
            <a:r>
              <a:rPr lang="sk-SK" sz="1200" b="1" dirty="0"/>
              <a:t>Kontrolná otázka </a:t>
            </a:r>
          </a:p>
          <a:p>
            <a:r>
              <a:rPr lang="sk-SK" sz="1200" b="0" dirty="0"/>
              <a:t>Ktorá operácia uprace históriu bez toho, aby chat zámerne odstránila?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rozdiel medzi históriou rozhovorov (nedávne), pamäťou a dočasným chatom. Tieto funkcie nemožno zamieňať.</a:t>
            </a:r>
            <a:endParaRPr b="0" dirty="0"/>
          </a:p>
          <a:p>
            <a:r>
              <a:rPr lang="sk-SK" sz="1200" b="1" dirty="0"/>
              <a:t>Nedávne </a:t>
            </a:r>
          </a:p>
          <a:p>
            <a:r>
              <a:rPr lang="sk-SK" sz="1200" b="0" dirty="0"/>
              <a:t>Nedávne je zoznam uložených rozhovorov, ku ktorým sa možno vrátiť. Archivovanie mení ich umiestnenie v zozname a vymazanie ich odstraňuje podľa pravidiel služby.</a:t>
            </a:r>
            <a:endParaRPr b="0" dirty="0"/>
          </a:p>
          <a:p>
            <a:r>
              <a:rPr lang="sk-SK" sz="1200" b="1" dirty="0"/>
              <a:t>Pamäť </a:t>
            </a:r>
          </a:p>
          <a:p>
            <a:r>
              <a:rPr lang="sk-SK" sz="1200" b="0" dirty="0"/>
              <a:t>Pamäť slúži na personalizáciu budúcich odpovedí pomocou vybraných informácií alebo preferencií. Nie je totožná s úplným záznamom všetkých chatov. Jej obsah možno kontrolovať v nastaveniach prispôsobenia.</a:t>
            </a:r>
            <a:endParaRPr b="0" dirty="0"/>
          </a:p>
          <a:p>
            <a:r>
              <a:rPr lang="sk-SK" sz="1200" b="1" dirty="0"/>
              <a:t>Dočasný čet </a:t>
            </a:r>
          </a:p>
          <a:p>
            <a:r>
              <a:rPr lang="sk-SK" sz="1200" b="0" dirty="0"/>
              <a:t>Ak je dostupný, dočasný chat je určený na rozhovor s odlišným režimom uchovávania a používania kontextu. Presné podmienky treba čítať v aktuálnom rozhraní a zásadách organizácie; názov funkcie nie je dôvodom vkladať citlivé údaje.</a:t>
            </a:r>
            <a:endParaRPr b="0" dirty="0"/>
          </a:p>
          <a:p>
            <a:r>
              <a:rPr lang="sk-SK" sz="1200" b="1" dirty="0"/>
              <a:t>Rozdiel operácií </a:t>
            </a:r>
          </a:p>
          <a:p>
            <a:r>
              <a:rPr lang="sk-SK" sz="1200" b="0" dirty="0"/>
              <a:t>Dočasný chat, archivácia a vymazanie riešia rôzne veci: spôsob začatia rozhovoru, usporiadanie histórie a odstránenie obsahu. Pred použitím si ujasnite cieľ.</a:t>
            </a:r>
            <a:endParaRPr b="0" dirty="0"/>
          </a:p>
          <a:p>
            <a:r>
              <a:rPr lang="sk-SK" sz="1200" b="1" dirty="0"/>
              <a:t>Univerzitné pravidlá </a:t>
            </a:r>
          </a:p>
          <a:p>
            <a:r>
              <a:rPr lang="sk-SK" sz="1200" b="0" dirty="0"/>
              <a:t>Pri pracovných údajoch majú prednosť aktuálne zásady univerzity a správcu priestoru. Ak si nie ste istí uchovávaním údajov, nepoužite citlivý obsah a obráťte sa na podporu.</a:t>
            </a:r>
            <a:endParaRPr b="0" dirty="0"/>
          </a:p>
          <a:p>
            <a:r>
              <a:rPr lang="sk-SK" sz="1200" b="1" dirty="0"/>
              <a:t>Kontrolná otázka </a:t>
            </a:r>
          </a:p>
          <a:p>
            <a:r>
              <a:rPr lang="sk-SK" sz="1200" b="0" dirty="0"/>
              <a:t>Prečo pamäť nemožno považovať za synonymum histórie chatov?</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Cvičenie overuje, či viete nájsť existujúci rozhovor a potom vytvoriť nový prázdny chat bez straty pôvodnej práce.</a:t>
            </a:r>
            <a:endParaRPr b="0" dirty="0"/>
          </a:p>
          <a:p>
            <a:r>
              <a:rPr lang="sk-SK" sz="1200" b="1" dirty="0"/>
              <a:t>Postup </a:t>
            </a:r>
          </a:p>
          <a:p>
            <a:r>
              <a:rPr lang="sk-SK" sz="1200" b="0" dirty="0"/>
              <a:t>Otvorte hľadanie v bočnom paneli a zadajte jedno alebo dve slová z názvu modelového rozhovoru. Vyberte správny výsledok a krátko skontrolujte jeho obsah. Potom kliknite na „Nový čet“.</a:t>
            </a:r>
            <a:endParaRPr b="0" dirty="0"/>
          </a:p>
          <a:p>
            <a:r>
              <a:rPr lang="sk-SK" sz="1200" b="1" dirty="0"/>
              <a:t>Očakávaný výsledok </a:t>
            </a:r>
          </a:p>
          <a:p>
            <a:r>
              <a:rPr lang="sk-SK" sz="1200" b="0" dirty="0"/>
              <a:t>Pôvodný rozhovor zostane uložený v histórii. Nový chat má prázdny editor a neobsahuje správy z predchádzajúcej témy.</a:t>
            </a:r>
            <a:endParaRPr b="0" dirty="0"/>
          </a:p>
          <a:p>
            <a:r>
              <a:rPr lang="sk-SK" sz="1200" b="1" dirty="0"/>
              <a:t>Čo sa učíte </a:t>
            </a:r>
          </a:p>
          <a:p>
            <a:r>
              <a:rPr lang="sk-SK" sz="1200" b="0" dirty="0"/>
              <a:t>Hľadanie slúži na návrat k existujúcej práci; nový chat oddeľuje nový kontext. Tento postup pomáha udržať projekty a témy prehľadné.</a:t>
            </a:r>
            <a:endParaRPr b="0" dirty="0"/>
          </a:p>
          <a:p>
            <a:r>
              <a:rPr lang="sk-SK" sz="1200" b="1" dirty="0"/>
              <a:t>Ak rozhovor nenájdete </a:t>
            </a:r>
          </a:p>
          <a:p>
            <a:r>
              <a:rPr lang="sk-SK" sz="1200" b="0" dirty="0"/>
              <a:t>Overte správny účet, pracovný priestor, projekt, názov a archív. Pri hľadaní použite špecifickejšie slovo.</a:t>
            </a:r>
            <a:endParaRPr b="0" dirty="0"/>
          </a:p>
          <a:p>
            <a:r>
              <a:rPr lang="sk-SK" sz="1200" b="1" dirty="0"/>
              <a:t>Bezpečnosť </a:t>
            </a:r>
          </a:p>
          <a:p>
            <a:r>
              <a:rPr lang="sk-SK" sz="1200" b="0" dirty="0"/>
              <a:t>Pri premietaní histórie dávajte pozor na názvy rozhovorov a projektov, ktoré môžu prezrádzať pracovný obsah.</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Účel kontroly </a:t>
            </a:r>
          </a:p>
          <a:p>
            <a:r>
              <a:rPr lang="sk-SK" sz="1200" b="0" dirty="0"/>
              <a:t>Táto snímka uvádza kritériá úspešného návratu k práci a vytvorenia nového kontextu.</a:t>
            </a:r>
            <a:endParaRPr b="0" dirty="0"/>
          </a:p>
          <a:p>
            <a:r>
              <a:rPr lang="sk-SK" sz="1200" b="1" dirty="0"/>
              <a:t>Správny výsledok </a:t>
            </a:r>
          </a:p>
          <a:p>
            <a:r>
              <a:rPr lang="sk-SK" sz="1200" b="0" dirty="0"/>
              <a:t>Pôvodné správy zostali v histórii a po ich otvorení sú stále čitateľné. Nový chat má prázdny editor a čaká na nové zadanie.</a:t>
            </a:r>
            <a:endParaRPr b="0" dirty="0"/>
          </a:p>
          <a:p>
            <a:r>
              <a:rPr lang="sk-SK" sz="1200" b="1" dirty="0"/>
              <a:t>Ak sa starý obsah zobrazuje v novom chate </a:t>
            </a:r>
          </a:p>
          <a:p>
            <a:r>
              <a:rPr lang="sk-SK" sz="1200" b="0" dirty="0"/>
              <a:t>Pravdepodobne ste zostali v pôvodnom rozhovore. Kliknite na „Nový čet“ a skontrolujte, že sa zmenil hlavný obsah obrazovky.</a:t>
            </a:r>
            <a:endParaRPr b="0" dirty="0"/>
          </a:p>
          <a:p>
            <a:r>
              <a:rPr lang="sk-SK" sz="1200" b="1" dirty="0"/>
              <a:t>Ak pôvodný chat zmizol </a:t>
            </a:r>
          </a:p>
          <a:p>
            <a:r>
              <a:rPr lang="sk-SK" sz="1200" b="0" dirty="0"/>
              <a:t>Skontrolujte hľadanie, archív, projekt, účet a pracovný priestor. Vytvorenie nového chatu samo osebe pôvodný rozhovor nevymazáva.</a:t>
            </a:r>
            <a:endParaRPr b="0" dirty="0"/>
          </a:p>
          <a:p>
            <a:r>
              <a:rPr lang="sk-SK" sz="1200" b="1" dirty="0"/>
              <a:t>Význam pre prax </a:t>
            </a:r>
          </a:p>
          <a:p>
            <a:r>
              <a:rPr lang="sk-SK" sz="1200" b="0" dirty="0"/>
              <a:t>Týmto postupom môžete bezpečne striedať viac pracovných tém bez miešania kontextu a bez prepisovania staršej práce.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Úloha kapitoly </a:t>
            </a:r>
          </a:p>
          <a:p>
            <a:r>
              <a:rPr lang="sk-SK" sz="1200" b="0" dirty="0"/>
              <a:t>Kapitola predstavuje nástroje, ktoré rozširujú textový rozhovor: webové vyhľadávanie, hlas, obrázky, doplnky, režim Work a vykonávanie akcií. Dostupnosť sa môže líšiť podľa účtu.</a:t>
            </a:r>
            <a:endParaRPr b="0" dirty="0"/>
          </a:p>
          <a:p>
            <a:r>
              <a:rPr lang="sk-SK" sz="1200" b="1" dirty="0"/>
              <a:t>Web a zdroje </a:t>
            </a:r>
          </a:p>
          <a:p>
            <a:r>
              <a:rPr lang="sk-SK" sz="1200" b="0" dirty="0"/>
              <a:t>Pri aktuálnych údajoch treba vyžiadať zdroj, otvoriť ho a skontrolovať autora, dátum a tvrdenie. Citácia sama nezaručuje správne zhrnutie.</a:t>
            </a:r>
            <a:endParaRPr b="0" dirty="0"/>
          </a:p>
          <a:p>
            <a:r>
              <a:rPr lang="sk-SK" sz="1200" b="1" dirty="0"/>
              <a:t>Hlas a obrázky </a:t>
            </a:r>
          </a:p>
          <a:p>
            <a:r>
              <a:rPr lang="sk-SK" sz="1200" b="0" dirty="0"/>
              <a:t>Diktovanie prevádza reč na text a hlasový režim umožňuje hovorený rozhovor. Obrázok možno priložiť a analyzovať, ale závery musia zostať primerané tomu, čo je skutočne viditeľné.</a:t>
            </a:r>
            <a:endParaRPr b="0" dirty="0"/>
          </a:p>
          <a:p>
            <a:r>
              <a:rPr lang="sk-SK" sz="1200" b="1" dirty="0"/>
              <a:t>Doplnky a Work </a:t>
            </a:r>
          </a:p>
          <a:p>
            <a:r>
              <a:rPr lang="sk-SK" sz="1200" b="0" dirty="0"/>
              <a:t>Doplnky prepájajú ďalšie služby a môžu pristupovať k údajom alebo vykonávať úkony. Work podporuje väčšie viacstupňové výstupy. Pred každou akciou skontrolujte cieľ, oprávnenia a obsah.</a:t>
            </a:r>
            <a:endParaRPr b="0" dirty="0"/>
          </a:p>
          <a:p>
            <a:r>
              <a:rPr lang="sk-SK" sz="1200" b="1" dirty="0"/>
              <a:t>Hlavná zásada </a:t>
            </a:r>
          </a:p>
          <a:p>
            <a:r>
              <a:rPr lang="sk-SK" sz="1200" b="0" dirty="0"/>
              <a:t>Používajte iba funkcie, ktoré vidíte, ktorým rozumiete a ktoré sú schválené univerzitou. Každý výstup a vykonanú akciu overuje človek.</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zodpovedné vyhľadávanie aktuálnych informácií na webe a overovanie zdrojov.</a:t>
            </a:r>
            <a:endParaRPr b="0" dirty="0"/>
          </a:p>
          <a:p>
            <a:r>
              <a:rPr lang="sk-SK" sz="1200" b="1" dirty="0"/>
              <a:t>Ako formulovať požiadavku </a:t>
            </a:r>
          </a:p>
          <a:p>
            <a:r>
              <a:rPr lang="sk-SK" sz="1200" b="0" dirty="0"/>
              <a:t>Uveďte, že potrebujete aktuálny údaj, dátum platnosti a odkaz na pôvodný alebo autoritatívny zdroj. Pri univerzitnej práci uprednostňujte oficiálne inštitúcie, odborné publikácie a pôvodné dokumenty.</a:t>
            </a:r>
            <a:endParaRPr b="0" dirty="0"/>
          </a:p>
          <a:p>
            <a:r>
              <a:rPr lang="sk-SK" sz="1200" b="1" dirty="0"/>
              <a:t>Ako overovať </a:t>
            </a:r>
          </a:p>
          <a:p>
            <a:r>
              <a:rPr lang="sk-SK" sz="1200" b="0" dirty="0"/>
              <a:t>Otvorte citovaný zdroj. Skontrolujte autora alebo organizáciu, dátum zverejnenia, kontext a to, či zdroj naozaj podporuje uvedené tvrdenie. Ak ide o sekundárny článok, vyhľadajte pôvodný dokument.</a:t>
            </a:r>
            <a:endParaRPr b="0" dirty="0"/>
          </a:p>
          <a:p>
            <a:r>
              <a:rPr lang="sk-SK" sz="1200" b="1" dirty="0"/>
              <a:t>Obmedzenia </a:t>
            </a:r>
          </a:p>
          <a:p>
            <a:r>
              <a:rPr lang="sk-SK" sz="1200" b="0" dirty="0"/>
              <a:t>Aj odpoveď s klikateľnou citáciou môže zdroj nesprávne zhrnúť, zameniť obdobie alebo vynechať podmienku. Ak nie je zrejmé, že nástroj web skutočne použil, údaj neoznačujte za overený.</a:t>
            </a:r>
            <a:endParaRPr b="0" dirty="0"/>
          </a:p>
          <a:p>
            <a:r>
              <a:rPr lang="sk-SK" sz="1200" b="1" dirty="0"/>
              <a:t>Akademická prax </a:t>
            </a:r>
          </a:p>
          <a:p>
            <a:r>
              <a:rPr lang="sk-SK" sz="1200" b="0" dirty="0"/>
              <a:t>Citujte pôvodný zdroj, nie samotnú odpoveď ChatGPT, ak pravidlá pracoviska neurčujú inak. Overte presnú bibliografiu a nevymýšľajte chýbajúce údaje.</a:t>
            </a:r>
            <a:endParaRPr b="0" dirty="0"/>
          </a:p>
          <a:p>
            <a:r>
              <a:rPr lang="sk-SK" sz="1200" b="1" dirty="0"/>
              <a:t>Kontrolná otázka </a:t>
            </a:r>
          </a:p>
          <a:p>
            <a:r>
              <a:rPr lang="sk-SK" sz="1200" b="0" dirty="0"/>
              <a:t>Ktoré tri vlastnosti citovaného webového zdroja máte skontrolovať pred použitím?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rozlišuje diktovanie a hlasový rozhovor a ukazuje základné nastavenia reči.</a:t>
            </a:r>
            <a:endParaRPr b="0" dirty="0"/>
          </a:p>
          <a:p>
            <a:r>
              <a:rPr lang="sk-SK" sz="1200" b="1" dirty="0"/>
              <a:t>Diktovanie </a:t>
            </a:r>
          </a:p>
          <a:p>
            <a:r>
              <a:rPr lang="sk-SK" sz="1200" b="0" dirty="0"/>
              <a:t>Mikrofón pri editore prevedie hovorené slová na text. Text pred odoslaním môžete a máte upraviť. Skontrolujte mená, dátumy, odborné termíny, skratky a interpunkciu.</a:t>
            </a:r>
            <a:endParaRPr b="0" dirty="0"/>
          </a:p>
          <a:p>
            <a:r>
              <a:rPr lang="sk-SK" sz="1200" b="1" dirty="0"/>
              <a:t>Hlasový rozhovor </a:t>
            </a:r>
          </a:p>
          <a:p>
            <a:r>
              <a:rPr lang="sk-SK" sz="1200" b="0" dirty="0"/>
              <a:t>Samostatné hlasové tlačidlo spúšťa priebežnú hovorenú interakciu, ak je funkcia povolená. Odpoveď môže byť prehraná hlasom. Na spoločnom pracovisku používajte slúchadlá a nehovorte citlivé informácie nahlas.</a:t>
            </a:r>
            <a:endParaRPr b="0" dirty="0"/>
          </a:p>
          <a:p>
            <a:r>
              <a:rPr lang="sk-SK" sz="1200" b="1" dirty="0"/>
              <a:t>Nastavenia </a:t>
            </a:r>
          </a:p>
          <a:p>
            <a:r>
              <a:rPr lang="sk-SK" sz="1200" b="0" dirty="0"/>
              <a:t>V karte Hlas možno vybrať hlas a jazyk rozpoznávania. Ak rozpoznávanie zlyháva, nastavte konkrétny jazyk, hovorte zreteľne a skontrolujte povolenie mikrofónu aj vo Všeobecných nastaveniach.</a:t>
            </a:r>
            <a:endParaRPr b="0" dirty="0"/>
          </a:p>
          <a:p>
            <a:r>
              <a:rPr lang="sk-SK" sz="1200" b="1" dirty="0"/>
              <a:t>Prístupnosť </a:t>
            </a:r>
          </a:p>
          <a:p>
            <a:r>
              <a:rPr lang="sk-SK" sz="1200" b="0" dirty="0"/>
              <a:t>Hlas môže podporiť používateľov, ktorí preferujú hovorený vstup alebo počúvanie. Výsledný prepis však zostáva pracovným textom vyžadujúcim kontrolu.</a:t>
            </a:r>
            <a:endParaRPr b="0" dirty="0"/>
          </a:p>
          <a:p>
            <a:r>
              <a:rPr lang="sk-SK" sz="1200" b="1" dirty="0"/>
              <a:t>Kontrolná otázka </a:t>
            </a:r>
          </a:p>
          <a:p>
            <a:r>
              <a:rPr lang="sk-SK" sz="1200" b="0" dirty="0"/>
              <a:t>Ktorá funkcia vytvorí upraviteľný text pred odoslaním a ktorá spustí priebežný rozhovor?</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prácu s obrázkami ako vstupom a upozorňuje na rozdiel medzi pozorovaním a interpretáciou.</a:t>
            </a:r>
            <a:endParaRPr b="0" dirty="0"/>
          </a:p>
          <a:p>
            <a:r>
              <a:rPr lang="sk-SK" sz="1200" b="1" dirty="0"/>
              <a:t>Priloženie obrázka </a:t>
            </a:r>
          </a:p>
          <a:p>
            <a:r>
              <a:rPr lang="sk-SK" sz="1200" b="0" dirty="0"/>
              <a:t>Cez plus vyberte obrázok alebo snímku obrazovky. Počkajte na zobrazenie náhľadu a položte konkrétnu otázku, napríklad: „Prepíš viditeľný text“, „Opíš rozloženie“ alebo „Ktoré prvky rozhrania sú označené?“</a:t>
            </a:r>
            <a:endParaRPr b="0" dirty="0"/>
          </a:p>
          <a:p>
            <a:r>
              <a:rPr lang="sk-SK" sz="1200" b="1" dirty="0"/>
              <a:t>Bezpečné otázky </a:t>
            </a:r>
          </a:p>
          <a:p>
            <a:r>
              <a:rPr lang="sk-SK" sz="1200" b="0" dirty="0"/>
              <a:t>Žiadajte pozorovateľné skutočnosti. Nástroj nemá spoľahlivo určovať identitu osoby, zdravotný stav, úmysel alebo iné citlivé vlastnosti iba z obrázka. Pri nejasnom detaile má priznať neistotu.</a:t>
            </a:r>
            <a:endParaRPr b="0" dirty="0"/>
          </a:p>
          <a:p>
            <a:r>
              <a:rPr lang="sk-SK" sz="1200" b="1" dirty="0"/>
              <a:t>Tvorba obrázkov </a:t>
            </a:r>
          </a:p>
          <a:p>
            <a:r>
              <a:rPr lang="sk-SK" sz="1200" b="0" dirty="0"/>
              <a:t>Ak je dostupná, samostatná funkcia môže vytvárať nové obrázky. Vzniknutý vizuál nie je fotografickým dôkazom skutočnosti. Nepoužívajte vymyslené logá, podobizne alebo dokumenty ako oficiálny materiál.</a:t>
            </a:r>
            <a:endParaRPr b="0" dirty="0"/>
          </a:p>
          <a:p>
            <a:r>
              <a:rPr lang="sk-SK" sz="1200" b="1" dirty="0"/>
              <a:t>Ochrana údajov a práv </a:t>
            </a:r>
          </a:p>
          <a:p>
            <a:r>
              <a:rPr lang="sk-SK" sz="1200" b="0" dirty="0"/>
              <a:t>Pred nahraním skontrolujte tváre, mená, študentské práce, obrazovky informačných systémov a autorské práva. Anonymizujte obsah, ak je to možné.</a:t>
            </a:r>
            <a:endParaRPr b="0" dirty="0"/>
          </a:p>
          <a:p>
            <a:r>
              <a:rPr lang="sk-SK" sz="1200" b="1" dirty="0"/>
              <a:t>Kontrolná otázka </a:t>
            </a:r>
          </a:p>
          <a:p>
            <a:r>
              <a:rPr lang="sk-SK" sz="1200" b="0" dirty="0"/>
              <a:t>Aký je rozdiel medzi otázkou „Čo je na obrázku viditeľné?“ a nepodloženým záverom o osobe?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doplnky a prepojené služby. Tie môžu rozšíriť možnosti ChatGPT, ale zároveň môžu získať prístup k údajom alebo vykonať akciu v inej službe.</a:t>
            </a:r>
            <a:endParaRPr b="0" dirty="0"/>
          </a:p>
          <a:p>
            <a:r>
              <a:rPr lang="sk-SK" sz="1200" b="1" dirty="0"/>
              <a:t>Kde ich nájdete </a:t>
            </a:r>
          </a:p>
          <a:p>
            <a:r>
              <a:rPr lang="sk-SK" sz="1200" b="0" dirty="0"/>
              <a:t>Otvorte „Doplnky“ pod editorom alebo kartu Doplnky v nastaveniach. Katalóg zobrazuje dostupné rozšírenia; zoznam nainštalovaných položiek je individuálny.</a:t>
            </a:r>
            <a:endParaRPr b="0" dirty="0"/>
          </a:p>
          <a:p>
            <a:r>
              <a:rPr lang="sk-SK" sz="1200" b="1" dirty="0"/>
              <a:t>Čo treba overiť </a:t>
            </a:r>
          </a:p>
          <a:p>
            <a:r>
              <a:rPr lang="sk-SK" sz="1200" b="0" dirty="0"/>
              <a:t>Pred pripojením si prečítajte, aké údaje doplnok dokáže čítať, zapisovať alebo zdieľať, kto ho poskytuje a či je schválený univerzitou. Nepovoľujte viac oprávnení, než úloha potrebuje.</a:t>
            </a:r>
            <a:endParaRPr b="0" dirty="0"/>
          </a:p>
          <a:p>
            <a:r>
              <a:rPr lang="sk-SK" sz="1200" b="1" dirty="0"/>
              <a:t>Akcie v inej službe </a:t>
            </a:r>
          </a:p>
          <a:p>
            <a:r>
              <a:rPr lang="sk-SK" sz="1200" b="0" dirty="0"/>
              <a:t>Ak doplnok pripravuje e-mail, dokument alebo zdieľanie, pred vykonaním skontrolujte cieľovú službu, adresátov, prílohy a celý obsah. Návrh a vykonanie akcie sú dve rozdielne fázy.</a:t>
            </a:r>
            <a:endParaRPr b="0" dirty="0"/>
          </a:p>
          <a:p>
            <a:r>
              <a:rPr lang="sk-SK" sz="1200" b="1" dirty="0"/>
              <a:t>Riziká </a:t>
            </a:r>
          </a:p>
          <a:p>
            <a:r>
              <a:rPr lang="sk-SK" sz="1200" b="0" dirty="0"/>
              <a:t>Prepojená služba môže mať vlastné pravidlá uchovávania a spracovania údajov. Neprenášajte osobné alebo dôverné informácie bez oprávnenia.</a:t>
            </a:r>
            <a:endParaRPr b="0" dirty="0"/>
          </a:p>
          <a:p>
            <a:r>
              <a:rPr lang="sk-SK" sz="1200" b="1" dirty="0"/>
              <a:t>Kontrolná otázka </a:t>
            </a:r>
          </a:p>
          <a:p>
            <a:r>
              <a:rPr lang="sk-SK" sz="1200" b="0" dirty="0"/>
              <a:t>Ktoré oprávnenia doplnku musíte poznať pred jeho použitím?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pracovný postup v režime Work pri tvorbe väčšieho výstupu, napríklad prezentácie z priloženého sylabu.</a:t>
            </a:r>
            <a:endParaRPr b="0" dirty="0"/>
          </a:p>
          <a:p>
            <a:r>
              <a:rPr lang="sk-SK" sz="1200" b="1" dirty="0"/>
              <a:t>Formulovanie výsledku </a:t>
            </a:r>
          </a:p>
          <a:p>
            <a:r>
              <a:rPr lang="sk-SK" sz="1200" b="0" dirty="0"/>
              <a:t>Začnite opisom hotového výstupu: čo má vzniknúť, pre koho, v akom rozsahu a formáte. Uveďte napríklad počet snímok, cieľovú skupinu, jazyk, požadované časti a štýl.</a:t>
            </a:r>
            <a:endParaRPr b="0" dirty="0"/>
          </a:p>
          <a:p>
            <a:r>
              <a:rPr lang="sk-SK" sz="1200" b="1" dirty="0"/>
              <a:t>Podklady </a:t>
            </a:r>
          </a:p>
          <a:p>
            <a:r>
              <a:rPr lang="sk-SK" sz="1200" b="0" dirty="0"/>
              <a:t>Pridajte iba relevantné a povolené súbory. Jasne označte, ktoré dokumenty sú záväzné, a povedzte, čo sa má urobiť, ak údaj chýba. Pri viacerých verziách určte aktuálnu.</a:t>
            </a:r>
            <a:endParaRPr b="0" dirty="0"/>
          </a:p>
          <a:p>
            <a:r>
              <a:rPr lang="sk-SK" sz="1200" b="1" dirty="0"/>
              <a:t>Priebežná kontrola </a:t>
            </a:r>
          </a:p>
          <a:p>
            <a:r>
              <a:rPr lang="sk-SK" sz="1200" b="0" dirty="0"/>
              <a:t>Počas práce si prezerajte návrh a zadávajte konkrétne opravy: zmeniť štruktúru, doplniť chýbajúcu časť, skrátiť text alebo opraviť fakt. Nežiadajte iba „urob to lepšie“.</a:t>
            </a:r>
            <a:endParaRPr b="0" dirty="0"/>
          </a:p>
          <a:p>
            <a:r>
              <a:rPr lang="sk-SK" sz="1200" b="1" dirty="0"/>
              <a:t>Kontrola hotového súboru </a:t>
            </a:r>
          </a:p>
          <a:p>
            <a:r>
              <a:rPr lang="sk-SK" sz="1200" b="0" dirty="0"/>
              <a:t>Výsledný súbor otvorte. Skontrolujte počet a poradie častí, čitateľnosť, zdroje, presnosť údajov a to, či nejde o prázdnu alebo poškodenú prílohu. Odborný obsah musí schváliť človek.</a:t>
            </a:r>
            <a:endParaRPr b="0" dirty="0"/>
          </a:p>
          <a:p>
            <a:r>
              <a:rPr lang="sk-SK" sz="1200" b="1" dirty="0"/>
              <a:t>Kontrolná otázka </a:t>
            </a:r>
          </a:p>
          <a:p>
            <a:r>
              <a:rPr lang="sk-SK" sz="1200" b="0" dirty="0"/>
              <a:t>Ktoré informácie treba uviesť okrem samotnej vety „Vytvor prezentáciu“?</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plánované úlohy a upozornenia. Tieto funkcie môžu podporiť opakované alebo budúce činnosti, ak sú v účte povolené.</a:t>
            </a:r>
            <a:endParaRPr b="0" dirty="0"/>
          </a:p>
          <a:p>
            <a:r>
              <a:rPr lang="sk-SK" sz="1200" b="1" dirty="0"/>
              <a:t>Plánované úlohy </a:t>
            </a:r>
          </a:p>
          <a:p>
            <a:r>
              <a:rPr lang="sk-SK" sz="1200" b="0" dirty="0"/>
              <a:t>V bočnom paneli otvorte „Naplánované“. Pri každej úlohe skontrolujte názov, termín, časové pásmo, opakovanie, vstupné údaje a očakávaný výsledok. Nejasné zadanie môže opakovane vytvárať nesprávny výstup.</a:t>
            </a:r>
            <a:endParaRPr b="0" dirty="0"/>
          </a:p>
          <a:p>
            <a:r>
              <a:rPr lang="sk-SK" sz="1200" b="1" dirty="0"/>
              <a:t>Upozornenia </a:t>
            </a:r>
          </a:p>
          <a:p>
            <a:r>
              <a:rPr lang="sk-SK" sz="1200" b="0" dirty="0"/>
              <a:t>V nastaveniach Oznámenia určíte, či sa správy zobrazia cez e-mail, push alebo iný dostupný kanál. Zapnite len tie upozornenia, ktoré potrebujete, aby sa dôležité správy nestratili v nadbytku notifikácií.</a:t>
            </a:r>
            <a:endParaRPr b="0" dirty="0"/>
          </a:p>
          <a:p>
            <a:r>
              <a:rPr lang="sk-SK" sz="1200" b="1" dirty="0"/>
              <a:t>Bezpečnosť automatizácie </a:t>
            </a:r>
          </a:p>
          <a:p>
            <a:r>
              <a:rPr lang="sk-SK" sz="1200" b="0" dirty="0"/>
              <a:t>Automatická alebo naplánovaná činnosť nemá bez kontroly odosielať citlivý obsah alebo vykonávať významné rozhodnutia. Pri prepojenej službe overte adresátov a oprávnenia.</a:t>
            </a:r>
            <a:endParaRPr b="0" dirty="0"/>
          </a:p>
          <a:p>
            <a:r>
              <a:rPr lang="sk-SK" sz="1200" b="1" dirty="0"/>
              <a:t>Dostupnosť </a:t>
            </a:r>
          </a:p>
          <a:p>
            <a:r>
              <a:rPr lang="sk-SK" sz="1200" b="0" dirty="0"/>
              <a:t>Konkrétne možnosti závisia od účtu a pracovného priestoru. Ak položku nevidíte, nemusí ísť o chybu.</a:t>
            </a:r>
            <a:endParaRPr b="0" dirty="0"/>
          </a:p>
          <a:p>
            <a:r>
              <a:rPr lang="sk-SK" sz="1200" b="1" dirty="0"/>
              <a:t>Kontrolná otázka </a:t>
            </a:r>
          </a:p>
          <a:p>
            <a:r>
              <a:rPr lang="sk-SK" sz="1200" b="0" dirty="0"/>
              <a:t>Ktoré štyri parametre naplánovanej úlohy treba skontrolovať pred uložením?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Úloha kapitoly </a:t>
            </a:r>
          </a:p>
          <a:p>
            <a:r>
              <a:rPr lang="sk-SK" sz="1200" b="0" dirty="0"/>
              <a:t>Kapitola predstavuje používateľské nastavenia. Otvárajú sa cez ikonu profilu a položku Nastavenia. Zmeny môžu ovplyvniť celé používanie účtu, preto ich vykonávajte vedome.</a:t>
            </a:r>
            <a:endParaRPr b="0" dirty="0"/>
          </a:p>
          <a:p>
            <a:r>
              <a:rPr lang="sk-SK" sz="1200" b="1" dirty="0"/>
              <a:t>Všeobecné, vzhľad a oznámenia </a:t>
            </a:r>
          </a:p>
          <a:p>
            <a:r>
              <a:rPr lang="sk-SK" sz="1200" b="0" dirty="0"/>
              <a:t>Tieto karty upravujú jazyk rozhrania, diktovanie, automatické použitie vyššej inteligencie, vizuálny motív a kanály upozornení.</a:t>
            </a:r>
            <a:endParaRPr b="0" dirty="0"/>
          </a:p>
          <a:p>
            <a:r>
              <a:rPr lang="sk-SK" sz="1200" b="1" dirty="0"/>
              <a:t>Zabezpečenie, účet, hlas a úložisko </a:t>
            </a:r>
          </a:p>
          <a:p>
            <a:r>
              <a:rPr lang="sk-SK" sz="1200" b="0" dirty="0"/>
              <a:t>Tu sa spravuje prihlásenie, viacfaktorové overovanie, aktívne relácie, identita účtu, hlasové nastavenia a uložené súbory. Zabezpečenie nemeňte bez pochopenia dôsledkov.</a:t>
            </a:r>
            <a:endParaRPr b="0" dirty="0"/>
          </a:p>
          <a:p>
            <a:r>
              <a:rPr lang="sk-SK" sz="1200" b="1" dirty="0"/>
              <a:t>Personalizácia a dáta </a:t>
            </a:r>
          </a:p>
          <a:p>
            <a:r>
              <a:rPr lang="sk-SK" sz="1200" b="0" dirty="0"/>
              <a:t>Pamäť, vlastné pokyny a štýl odpovedí menia spôsob personalizácie. Ovládacie prvky údajov riešia archív, zdieľané odkazy a hromadné operácie.</a:t>
            </a:r>
            <a:endParaRPr b="0" dirty="0"/>
          </a:p>
          <a:p>
            <a:r>
              <a:rPr lang="sk-SK" sz="1200" b="1" dirty="0"/>
              <a:t>Integrácie a ďalšie možnosti </a:t>
            </a:r>
          </a:p>
          <a:p>
            <a:r>
              <a:rPr lang="sk-SK" sz="1200" b="0" dirty="0"/>
              <a:t>Doplnky, cloudový prehliadač, klávesové skratky a používanie sa môžu líšiť podľa účtu. Vždy čítajte opis priamo pri nastavení.</a:t>
            </a:r>
            <a:endParaRPr b="0" dirty="0"/>
          </a:p>
          <a:p>
            <a:r>
              <a:rPr lang="sk-SK" sz="1200" b="1" dirty="0"/>
              <a:t>Hlavná zásada </a:t>
            </a:r>
          </a:p>
          <a:p>
            <a:r>
              <a:rPr lang="sk-SK" sz="1200" b="0" dirty="0"/>
              <a:t>Po zmene jednej voľby overte jej stav a vyskúšajte neškodnú úlohu. Počas školenia nevykonávajte hromadné mazanie ani zásadnú zmenu autentifikácie.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je mapou stránky Nastavenia a vysvetľuje jej základnú navigáciu.</a:t>
            </a:r>
            <a:endParaRPr b="0" dirty="0"/>
          </a:p>
          <a:p>
            <a:r>
              <a:rPr lang="sk-SK" sz="1200" b="1" dirty="0"/>
              <a:t>Otvorenie </a:t>
            </a:r>
          </a:p>
          <a:p>
            <a:r>
              <a:rPr lang="sk-SK" sz="1200" b="0" dirty="0"/>
              <a:t>V profilovej ponuke zvoľte „Nastavenia“. Otvorí sa samostatná stránka, aby sa systémové voľby neplietli s obsahom rozhovoru.</a:t>
            </a:r>
            <a:endParaRPr b="0" dirty="0"/>
          </a:p>
          <a:p>
            <a:r>
              <a:rPr lang="sk-SK" sz="1200" b="1" dirty="0"/>
              <a:t>Ľavá časť </a:t>
            </a:r>
          </a:p>
          <a:p>
            <a:r>
              <a:rPr lang="sk-SK" sz="1200" b="0" dirty="0"/>
              <a:t>Obsahuje vyhľadávanie a zoznam kariet. Vyhľadávanie použite, ak poznáte názov funkcie, napríklad „pamäť“, „hlas“ alebo „úložisko“. Karty sú zoskupené podľa osobných nastavení a integrácií.</a:t>
            </a:r>
            <a:endParaRPr b="0" dirty="0"/>
          </a:p>
          <a:p>
            <a:r>
              <a:rPr lang="sk-SK" sz="1200" b="1" dirty="0"/>
              <a:t>Pravá časť </a:t>
            </a:r>
          </a:p>
          <a:p>
            <a:r>
              <a:rPr lang="sk-SK" sz="1200" b="0" dirty="0"/>
              <a:t>Zobrazuje obsah vybranej karty. Pred prepnutím alebo tlačidlom si prečítajte názov aj krátky opis, pretože podobne vyzerajúce prepínače môžu mať odlišný účinok.</a:t>
            </a:r>
            <a:endParaRPr b="0" dirty="0"/>
          </a:p>
          <a:p>
            <a:r>
              <a:rPr lang="sk-SK" sz="1200" b="1" dirty="0"/>
              <a:t>Návrat </a:t>
            </a:r>
          </a:p>
          <a:p>
            <a:r>
              <a:rPr lang="sk-SK" sz="1200" b="0" dirty="0"/>
              <a:t>„Späť do aplikácie“ vás vráti na konverzácie. Zmena nastavenia môže byť účinná okamžite; po návrate skontrolujte očakávané správanie.</a:t>
            </a:r>
            <a:endParaRPr b="0" dirty="0"/>
          </a:p>
          <a:p>
            <a:r>
              <a:rPr lang="sk-SK" sz="1200" b="1" dirty="0"/>
              <a:t>Praktická zásada </a:t>
            </a:r>
          </a:p>
          <a:p>
            <a:r>
              <a:rPr lang="sk-SK" sz="1200" b="0" dirty="0"/>
              <a:t>Meňte jednu voľbu naraz. Ak výsledok nie je očakávaný, viete sa vrátiť k poslednej zmene.</a:t>
            </a:r>
            <a:endParaRPr b="0" dirty="0"/>
          </a:p>
          <a:p>
            <a:r>
              <a:rPr lang="sk-SK" sz="1200" b="1" dirty="0"/>
              <a:t>Kontrolná otázka </a:t>
            </a:r>
          </a:p>
          <a:p>
            <a:r>
              <a:rPr lang="sk-SK" sz="1200" b="0" dirty="0"/>
              <a:t>Kde vyhľadáte konkrétne nastavenie a ako sa vrátite na chaty?</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tri všeobecné nastavenia: jazyk rozhrania, automatické použitie vyššej inteligencie a diktovanie.</a:t>
            </a:r>
            <a:endParaRPr b="0" dirty="0"/>
          </a:p>
          <a:p>
            <a:r>
              <a:rPr lang="sk-SK" sz="1200" b="1" dirty="0"/>
              <a:t>Jazyk </a:t>
            </a:r>
          </a:p>
          <a:p>
            <a:r>
              <a:rPr lang="sk-SK" sz="1200" b="0" dirty="0"/>
              <a:t>Jazyk mení text používateľského rozhrania, nie nevyhnutne jazyk každej odpovede. „Automaticky rozpoznať“ necháva výber na aplikáciu. Jazyk odpovede možno zároveň uviesť v zadaní alebo vlastných pokynoch.</a:t>
            </a:r>
            <a:endParaRPr b="0" dirty="0"/>
          </a:p>
          <a:p>
            <a:r>
              <a:rPr lang="sk-SK" sz="1200" b="1" dirty="0"/>
              <a:t>Vyššia inteligencia </a:t>
            </a:r>
          </a:p>
          <a:p>
            <a:r>
              <a:rPr lang="sk-SK" sz="1200" b="0" dirty="0"/>
              <a:t>Zapnutá voľba umožňuje systému pri zložitejšej otázke automaticky použiť vyššiu úroveň uvažovania. Môže to ovplyvniť čas alebo využitie. Ani táto voľba nezaručuje faktickú správnosť.</a:t>
            </a:r>
            <a:endParaRPr b="0" dirty="0"/>
          </a:p>
          <a:p>
            <a:r>
              <a:rPr lang="sk-SK" sz="1200" b="1" dirty="0"/>
              <a:t>Povoliť diktovanie </a:t>
            </a:r>
          </a:p>
          <a:p>
            <a:r>
              <a:rPr lang="sk-SK" sz="1200" b="0" dirty="0"/>
              <a:t>Ovláda dostupnosť mikrofónu na prevod reči na text. Ak mikrofón chýba, skontrolujte tento prepínač aj povolenia prehliadača alebo zariadenia.</a:t>
            </a:r>
            <a:endParaRPr b="0" dirty="0"/>
          </a:p>
          <a:p>
            <a:r>
              <a:rPr lang="sk-SK" sz="1200" b="1" dirty="0"/>
              <a:t>Po zmene </a:t>
            </a:r>
          </a:p>
          <a:p>
            <a:r>
              <a:rPr lang="sk-SK" sz="1200" b="0" dirty="0"/>
              <a:t>Sledujte, či je prepínač zapnutý alebo vypnutý, vráťte sa do aplikácie a vykonajte krátky neosobný test. Ak sa správanie nezmení, obnovte aplikáciu alebo kontaktujte podporu.</a:t>
            </a:r>
            <a:endParaRPr b="0" dirty="0"/>
          </a:p>
          <a:p>
            <a:r>
              <a:rPr lang="sk-SK" sz="1200" b="1" dirty="0"/>
              <a:t>Kontrolná otázka </a:t>
            </a:r>
          </a:p>
          <a:p>
            <a:r>
              <a:rPr lang="sk-SK" sz="1200" b="0" dirty="0"/>
              <a:t>Ktoré nastavenie riadi vzhľad rozhrania v určitom jazyku a ktoré dostupnosť mikrofónu?</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nastavenia vzhľadu, ktoré menia vizuálnu podobu aplikácie, nie jej odborné schopnosti.</a:t>
            </a:r>
            <a:endParaRPr b="0" dirty="0"/>
          </a:p>
          <a:p>
            <a:r>
              <a:rPr lang="sk-SK" sz="1200" b="1" dirty="0"/>
              <a:t>Režim </a:t>
            </a:r>
          </a:p>
          <a:p>
            <a:r>
              <a:rPr lang="sk-SK" sz="1200" b="0" dirty="0"/>
              <a:t>Môžete zvoliť sledovanie systémového nastavenia, svetlý alebo tmavý režim. Systémová voľba sa môže automaticky meniť podľa zariadenia.</a:t>
            </a:r>
            <a:endParaRPr b="0" dirty="0"/>
          </a:p>
          <a:p>
            <a:r>
              <a:rPr lang="sk-SK" sz="1200" b="1" dirty="0"/>
              <a:t>Farby a motív </a:t>
            </a:r>
          </a:p>
          <a:p>
            <a:r>
              <a:rPr lang="sk-SK" sz="1200" b="0" dirty="0"/>
              <a:t>Ďalšie položky upravujú motív, farbu zvýraznenia, pozadie a popredie. Rozšírené nastavenia môžu ponúknuť podrobnejšie možnosti. Zmeny používajte najmä na zlepšenie čitateľnosti.</a:t>
            </a:r>
            <a:endParaRPr b="0" dirty="0"/>
          </a:p>
          <a:p>
            <a:r>
              <a:rPr lang="sk-SK" sz="1200" b="1" dirty="0"/>
              <a:t>Prístupnosť </a:t>
            </a:r>
          </a:p>
          <a:p>
            <a:r>
              <a:rPr lang="sk-SK" sz="1200" b="0" dirty="0"/>
              <a:t>Sledujte kontrast textu voči pozadiu, únavu očí a čitateľnosť pri projektore. Pekná farebná kombinácia nemusí byť vhodná pre slabozrakých používateľov alebo nekvalitný displej.</a:t>
            </a:r>
            <a:endParaRPr b="0" dirty="0"/>
          </a:p>
          <a:p>
            <a:r>
              <a:rPr lang="sk-SK" sz="1200" b="1" dirty="0"/>
              <a:t>Návrat </a:t>
            </a:r>
          </a:p>
          <a:p>
            <a:r>
              <a:rPr lang="sk-SK" sz="1200" b="0" dirty="0"/>
              <a:t>Ak sa obsah zle číta, vráťte pôvodný režim alebo systémové nastavenie. Zmena vzhľadu nemení obsah chatov.</a:t>
            </a:r>
            <a:endParaRPr b="0" dirty="0"/>
          </a:p>
          <a:p>
            <a:r>
              <a:rPr lang="sk-SK" sz="1200" b="1" dirty="0"/>
              <a:t>Kontrolná otázka </a:t>
            </a:r>
          </a:p>
          <a:p>
            <a:r>
              <a:rPr lang="sk-SK" sz="1200" b="0" dirty="0"/>
              <a:t>Ktoré kritérium je pri výbere farieb dôležitejšie než osobný estetický dojem?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ako upraviť oznámenia pre rôzne funkcie a vybrať vhodný komunikačný kanál.</a:t>
            </a:r>
            <a:endParaRPr b="0" dirty="0"/>
          </a:p>
          <a:p>
            <a:r>
              <a:rPr lang="sk-SK" sz="1200" b="1" dirty="0"/>
              <a:t>Štruktúra karty </a:t>
            </a:r>
          </a:p>
          <a:p>
            <a:r>
              <a:rPr lang="sk-SK" sz="1200" b="0" dirty="0"/>
              <a:t>Každý riadok zodpovedá určitej funkcii, napríklad projektom, úlohám, odpovediam alebo knižnici. Vpravo možno vybrať dostupný kanál, napríklad e-mail alebo push upozornenie.</a:t>
            </a:r>
            <a:endParaRPr b="0" dirty="0"/>
          </a:p>
          <a:p>
            <a:r>
              <a:rPr lang="sk-SK" sz="1200" b="1" dirty="0"/>
              <a:t>Ako nastaviť oznámenia </a:t>
            </a:r>
          </a:p>
          <a:p>
            <a:r>
              <a:rPr lang="sk-SK" sz="1200" b="0" dirty="0"/>
              <a:t>Zapnite iba správy, ktoré potrebujete pre svoju prácu. Dôležité upozornenia majú byť viditeľné, ale nadbytok notifikácií môže viesť k ich ignorovaniu.</a:t>
            </a:r>
            <a:endParaRPr b="0" dirty="0"/>
          </a:p>
          <a:p>
            <a:r>
              <a:rPr lang="sk-SK" sz="1200" b="1" dirty="0"/>
              <a:t>Súkromie </a:t>
            </a:r>
          </a:p>
          <a:p>
            <a:r>
              <a:rPr lang="sk-SK" sz="1200" b="0" dirty="0"/>
              <a:t>Obsah oznámenia sa môže zobraziť na uzamknutej obrazovke alebo v e-maile. Pri pracovných témach skontrolujte nastavenie náhľadov a zariadenie, na ktoré správy prichádzajú.</a:t>
            </a:r>
            <a:endParaRPr b="0" dirty="0"/>
          </a:p>
          <a:p>
            <a:r>
              <a:rPr lang="sk-SK" sz="1200" b="1" dirty="0"/>
              <a:t>Dostupnosť </a:t>
            </a:r>
          </a:p>
          <a:p>
            <a:r>
              <a:rPr lang="sk-SK" sz="1200" b="0" dirty="0"/>
              <a:t>Zoznam funkcií a kanálov sa líši podľa účtu, zariadenia a prepojených služieb. Voľby možno neskôr zmeniť.</a:t>
            </a:r>
            <a:endParaRPr b="0" dirty="0"/>
          </a:p>
          <a:p>
            <a:r>
              <a:rPr lang="sk-SK" sz="1200" b="1" dirty="0"/>
              <a:t>Kontrolná otázka </a:t>
            </a:r>
          </a:p>
          <a:p>
            <a:r>
              <a:rPr lang="sk-SK" sz="1200" b="0" dirty="0"/>
              <a:t>Prečo nie je vhodné automaticky zapnúť všetky dostupné upozornenia?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kľúčové nastavenia zabezpečenia účtu: prihlasovacie metódy, viacfaktorové overovanie, aktívne relácie a prepojené prihlásenia.</a:t>
            </a:r>
            <a:endParaRPr b="0" dirty="0"/>
          </a:p>
          <a:p>
            <a:r>
              <a:rPr lang="sk-SK" sz="1200" b="1" dirty="0"/>
              <a:t>Heslo a prístupové kľúče </a:t>
            </a:r>
          </a:p>
          <a:p>
            <a:r>
              <a:rPr lang="sk-SK" sz="1200" b="0" dirty="0"/>
              <a:t>Silné jedinečné heslo alebo bezpečnostný kľúč znižujú riziko neoprávneného prístupu. Heslo nepoužívajte v iných službách a nikdy ho nevkladajte do chatu.</a:t>
            </a:r>
            <a:endParaRPr b="0" dirty="0"/>
          </a:p>
          <a:p>
            <a:r>
              <a:rPr lang="sk-SK" sz="1200" b="1" dirty="0"/>
              <a:t>Viacfaktorové overovanie </a:t>
            </a:r>
          </a:p>
          <a:p>
            <a:r>
              <a:rPr lang="sk-SK" sz="1200" b="0" dirty="0"/>
              <a:t>MFA pridáva druhý krok pri prihlásení. Uprednostnite metódu odporúčanú univerzitou. Záložné kódy uchovávajte bezpečne a nezdieľajte ich.</a:t>
            </a:r>
            <a:endParaRPr b="0" dirty="0"/>
          </a:p>
          <a:p>
            <a:r>
              <a:rPr lang="sk-SK" sz="1200" b="1" dirty="0"/>
              <a:t>Aktívne relácie </a:t>
            </a:r>
          </a:p>
          <a:p>
            <a:r>
              <a:rPr lang="sk-SK" sz="1200" b="0" dirty="0"/>
              <a:t>Zoznam ukazuje zariadenia alebo relácie prihlásené do účtu. Ak spozorujete neznáme zariadenie, ukončite reláciu, zmeňte heslo a kontaktujte podporu podľa interného postupu.</a:t>
            </a:r>
            <a:endParaRPr b="0" dirty="0"/>
          </a:p>
          <a:p>
            <a:r>
              <a:rPr lang="sk-SK" sz="1200" b="1" dirty="0"/>
              <a:t>Prepojenia </a:t>
            </a:r>
          </a:p>
          <a:p>
            <a:r>
              <a:rPr lang="sk-SK" sz="1200" b="0" dirty="0"/>
              <a:t>„Prihlásiť sa cez ChatGPT“ môže spravovať služby, do ktorých ste sa prihlásili pomocou účtu. Skontrolujte, ktoré prepojenia sú stále potrebné.</a:t>
            </a:r>
            <a:endParaRPr b="0" dirty="0"/>
          </a:p>
          <a:p>
            <a:r>
              <a:rPr lang="sk-SK" sz="1200" b="1" dirty="0"/>
              <a:t>Upozornenie </a:t>
            </a:r>
          </a:p>
          <a:p>
            <a:r>
              <a:rPr lang="sk-SK" sz="1200" b="0" dirty="0"/>
              <a:t>Zabezpečenie upravujte iba s porozumením dôsledkom. Pri univerzitnom účte môžu niektoré voľby spravovať administrátori.</a:t>
            </a:r>
            <a:endParaRPr b="0" dirty="0"/>
          </a:p>
          <a:p>
            <a:r>
              <a:rPr lang="sk-SK" sz="1200" b="1" dirty="0"/>
              <a:t>Kontrolná otázka </a:t>
            </a:r>
          </a:p>
          <a:p>
            <a:r>
              <a:rPr lang="sk-SK" sz="1200" b="0" dirty="0"/>
              <a:t>Čo máte urobiť, ak v aktívnych reláciách vidíte neznáme zariadenie?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kartu Účet a kontrolu univerzitného stavu, identity používateľa a pracovného priestoru.</a:t>
            </a:r>
            <a:endParaRPr b="0" dirty="0"/>
          </a:p>
          <a:p>
            <a:r>
              <a:rPr lang="sk-SK" sz="1200" b="1" dirty="0"/>
              <a:t>Stav účtu </a:t>
            </a:r>
          </a:p>
          <a:p>
            <a:r>
              <a:rPr lang="sk-SK" sz="1200" b="0" dirty="0"/>
              <a:t>Označenie education alebo podobný stav naznačuje typ účtu či organizačné zaradenie. Samotný stav však nenahrádza kontrolu názvu pracovného priestoru v profilovej ponuke.</a:t>
            </a:r>
            <a:endParaRPr b="0" dirty="0"/>
          </a:p>
          <a:p>
            <a:r>
              <a:rPr lang="sk-SK" sz="1200" b="1" dirty="0"/>
              <a:t>Identifikačné údaje </a:t>
            </a:r>
          </a:p>
          <a:p>
            <a:r>
              <a:rPr lang="sk-SK" sz="1200" b="0" dirty="0"/>
              <a:t>Na karte sa môžu zobrazovať meno, používateľské meno a e-mail. Na ukážke sú osobné údaje zakryté. Pri premietaní obrazovky chráňte vlastné údaje rovnakým spôsobom.</a:t>
            </a:r>
            <a:endParaRPr b="0" dirty="0"/>
          </a:p>
          <a:p>
            <a:r>
              <a:rPr lang="sk-SK" sz="1200" b="1" dirty="0"/>
              <a:t>Zmeny profilu </a:t>
            </a:r>
          </a:p>
          <a:p>
            <a:r>
              <a:rPr lang="sk-SK" sz="1200" b="0" dirty="0"/>
              <a:t>Meno alebo používateľské meno môže byť viditeľné v profile a zdieľaných častiach. Počas cvičenia ich nemeňte. Pri nesprávnych údajoch použite oficiálny postup podpory.</a:t>
            </a:r>
            <a:endParaRPr b="0" dirty="0"/>
          </a:p>
          <a:p>
            <a:r>
              <a:rPr lang="sk-SK" sz="1200" b="1" dirty="0"/>
              <a:t>Pracovný priestor </a:t>
            </a:r>
          </a:p>
          <a:p>
            <a:r>
              <a:rPr lang="sk-SK" sz="1200" b="0" dirty="0"/>
              <a:t>Ak ste v nesprávnom priestore, vráťte sa do profilovej ponuky a prepnite ho. Overujte priestor pred prácou s univerzitnými materiálmi.</a:t>
            </a:r>
            <a:endParaRPr b="0" dirty="0"/>
          </a:p>
          <a:p>
            <a:r>
              <a:rPr lang="sk-SK" sz="1200" b="1" dirty="0"/>
              <a:t>Kontrolná otázka </a:t>
            </a:r>
          </a:p>
          <a:p>
            <a:r>
              <a:rPr lang="sk-SK" sz="1200" b="0" dirty="0"/>
              <a:t>Prečo označenie education samo osebe nestačí na potvrdenie správneho pracovného priestoru?</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nastavenie hlasu a jazyka rozpoznávania reči.</a:t>
            </a:r>
            <a:endParaRPr b="0" dirty="0"/>
          </a:p>
          <a:p>
            <a:r>
              <a:rPr lang="sk-SK" sz="1200" b="1" dirty="0"/>
              <a:t>Výber hlasu </a:t>
            </a:r>
          </a:p>
          <a:p>
            <a:r>
              <a:rPr lang="sk-SK" sz="1200" b="0" dirty="0"/>
              <a:t>Položka Hlas určuje, akým hlasom môže aplikácia odpovedať pri hlasovom rozhovore alebo čítaní nahlas. Výber je otázkou zrozumiteľnosti a osobnej preferencie; nemení správnosť odpovedí.</a:t>
            </a:r>
            <a:endParaRPr b="0" dirty="0"/>
          </a:p>
          <a:p>
            <a:r>
              <a:rPr lang="sk-SK" sz="1200" b="1" dirty="0"/>
              <a:t>Jazyk rozpoznávania </a:t>
            </a:r>
          </a:p>
          <a:p>
            <a:r>
              <a:rPr lang="sk-SK" sz="1200" b="0" dirty="0"/>
              <a:t>Nastavenie jazyka pomáha správne prepísať hovorené zadanie. Automatické rozpoznanie je pohodlné, ale pri odborných výrazoch môže byť presnejšie zvoliť konkrétny jazyk.</a:t>
            </a:r>
            <a:endParaRPr b="0" dirty="0"/>
          </a:p>
          <a:p>
            <a:r>
              <a:rPr lang="sk-SK" sz="1200" b="1" dirty="0"/>
              <a:t>Test </a:t>
            </a:r>
          </a:p>
          <a:p>
            <a:r>
              <a:rPr lang="sk-SK" sz="1200" b="0" dirty="0"/>
              <a:t>Po zmene použite krátku neosobnú vetu a porovnajte prepis s tým, čo ste povedali. Skontrolujte odborné názvy, mená a čísla.</a:t>
            </a:r>
            <a:endParaRPr b="0" dirty="0"/>
          </a:p>
          <a:p>
            <a:r>
              <a:rPr lang="sk-SK" sz="1200" b="1" dirty="0"/>
              <a:t>Ak mikrofón chýba </a:t>
            </a:r>
          </a:p>
          <a:p>
            <a:r>
              <a:rPr lang="sk-SK" sz="1200" b="0" dirty="0"/>
              <a:t>Overte „Povoliť diktovanie“ vo Všeobecných nastaveniach, povolenie mikrofónu v prehliadači alebo aplikácii a správne vstupné zariadenie.</a:t>
            </a:r>
            <a:endParaRPr b="0" dirty="0"/>
          </a:p>
          <a:p>
            <a:r>
              <a:rPr lang="sk-SK" sz="1200" b="1" dirty="0"/>
              <a:t>Súkromie </a:t>
            </a:r>
          </a:p>
          <a:p>
            <a:r>
              <a:rPr lang="sk-SK" sz="1200" b="0" dirty="0"/>
              <a:t>Diktovanie nepoužívajte na citlivé údaje v spoločnej miestnosti. Hovorený obsah môžu počuť ďalšie osoby.</a:t>
            </a:r>
            <a:endParaRPr b="0" dirty="0"/>
          </a:p>
          <a:p>
            <a:r>
              <a:rPr lang="sk-SK" sz="1200" b="1" dirty="0"/>
              <a:t>Kontrolná otázka </a:t>
            </a:r>
          </a:p>
          <a:p>
            <a:r>
              <a:rPr lang="sk-SK" sz="1200" b="0" dirty="0"/>
              <a:t>Ktoré dve nastavenia treba skontrolovať, ak aplikácia nesprávne prepisuje slovenčinu?</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správu úložiska, kde možno sledovať využitú kapacitu a materiály rozdelené napríklad na súbory a obrázky.</a:t>
            </a:r>
            <a:endParaRPr b="0" dirty="0"/>
          </a:p>
          <a:p>
            <a:r>
              <a:rPr lang="sk-SK" sz="1200" b="1" dirty="0"/>
              <a:t>Čo ukazuje karta </a:t>
            </a:r>
          </a:p>
          <a:p>
            <a:r>
              <a:rPr lang="sk-SK" sz="1200" b="0" dirty="0"/>
              <a:t>Vidíte celkové využitie a kategórie uloženého obsahu. Hodnoty sú individuálne a menia sa podľa používania; čísla na školiacej ukážke nemusia zodpovedať vášmu účtu.</a:t>
            </a:r>
            <a:endParaRPr b="0" dirty="0"/>
          </a:p>
          <a:p>
            <a:r>
              <a:rPr lang="sk-SK" sz="1200" b="1" dirty="0"/>
              <a:t>Kontrola obsahu </a:t>
            </a:r>
          </a:p>
          <a:p>
            <a:r>
              <a:rPr lang="sk-SK" sz="1200" b="0" dirty="0"/>
              <a:t>Otvorte kategóriu a vyhľadajte veľké, staré alebo duplicitné materiály. Pred odstránením skontrolujte názov, dátum a to, či súbor používa projekt alebo rozpracovaný chat.</a:t>
            </a:r>
            <a:endParaRPr b="0" dirty="0"/>
          </a:p>
          <a:p>
            <a:r>
              <a:rPr lang="sk-SK" sz="1200" b="1" dirty="0"/>
              <a:t>Bezpečné odstránenie </a:t>
            </a:r>
          </a:p>
          <a:p>
            <a:r>
              <a:rPr lang="sk-SK" sz="1200" b="0" dirty="0"/>
              <a:t>Odstránenie môže ovplyvniť budúcu prácu s projektom alebo dostupnosť podkladu. Ak je dokument dôležitý, uchovajte schválenú kópiu v oficiálnom univerzitnom úložisku podľa pravidiel pracoviska.</a:t>
            </a:r>
            <a:endParaRPr b="0" dirty="0"/>
          </a:p>
          <a:p>
            <a:r>
              <a:rPr lang="sk-SK" sz="1200" b="1" dirty="0"/>
              <a:t>Organizácia </a:t>
            </a:r>
          </a:p>
          <a:p>
            <a:r>
              <a:rPr lang="sk-SK" sz="1200" b="0" dirty="0"/>
              <a:t>Zrozumiteľné názvy a pravidelné čistenie znižujú riziko použitia nesprávnej verzie. Úložisko ChatGPT nemá nahrádzať oficiálny systém správy dokumentov.</a:t>
            </a:r>
            <a:endParaRPr b="0" dirty="0"/>
          </a:p>
          <a:p>
            <a:r>
              <a:rPr lang="sk-SK" sz="1200" b="1" dirty="0"/>
              <a:t>Kontrolná otázka </a:t>
            </a:r>
          </a:p>
          <a:p>
            <a:r>
              <a:rPr lang="sk-SK" sz="1200" b="0" dirty="0"/>
              <a:t>Čo musíte overiť pred odstránením súboru z úložiska?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pamäť ChatGPT ako funkciu personalizácie a odlišuje ju od histórie rozhovorov.</a:t>
            </a:r>
            <a:endParaRPr b="0" dirty="0"/>
          </a:p>
          <a:p>
            <a:r>
              <a:rPr lang="sk-SK" sz="1200" b="1" dirty="0"/>
              <a:t>Povoliť pamäť </a:t>
            </a:r>
          </a:p>
          <a:p>
            <a:r>
              <a:rPr lang="sk-SK" sz="1200" b="0" dirty="0"/>
              <a:t>Ak je funkcia zapnutá, systém môže používať vybrané informácie a preferencie pri budúcich odpovediach. Pamäť nie je úplný prepis všetkých chatov.</a:t>
            </a:r>
            <a:endParaRPr b="0" dirty="0"/>
          </a:p>
          <a:p>
            <a:r>
              <a:rPr lang="sk-SK" sz="1200" b="1" dirty="0"/>
              <a:t>Kontrola pamäte </a:t>
            </a:r>
          </a:p>
          <a:p>
            <a:r>
              <a:rPr lang="sk-SK" sz="1200" b="0" dirty="0"/>
              <a:t>„Zhrnutie pamäte“ a „Spravovať“ umožňujú prezrieť, upraviť alebo odstrániť zapamätané informácie. Pravidelne skontrolujte, či sú aktuálne a vhodné.</a:t>
            </a:r>
            <a:endParaRPr b="0" dirty="0"/>
          </a:p>
          <a:p>
            <a:r>
              <a:rPr lang="sk-SK" sz="1200" b="1" dirty="0"/>
              <a:t>Čo do pamäte nepatrí </a:t>
            </a:r>
          </a:p>
          <a:p>
            <a:r>
              <a:rPr lang="sk-SK" sz="1200" b="0" dirty="0"/>
              <a:t>Nevkladajte heslá, osobné údaje študentov, hodnotenia, zdravotné údaje, dôverné projekty ani informácie, ktoré nemajú dlhodobo ovplyvňovať odpovede.</a:t>
            </a:r>
            <a:endParaRPr b="0" dirty="0"/>
          </a:p>
          <a:p>
            <a:r>
              <a:rPr lang="sk-SK" sz="1200" b="1" dirty="0"/>
              <a:t>Pamäť a história </a:t>
            </a:r>
          </a:p>
          <a:p>
            <a:r>
              <a:rPr lang="sk-SK" sz="1200" b="0" dirty="0"/>
              <a:t>Vymazanie jedného rozhovoru nemusí automaticky znamenať odstránenie samostatne uloženej pamäte a vypnutie pamäte nemusí vymazať históriu. Každú oblasť spravujte osobitne podľa aktuálneho rozhrania.</a:t>
            </a:r>
            <a:endParaRPr b="0" dirty="0"/>
          </a:p>
          <a:p>
            <a:r>
              <a:rPr lang="sk-SK" sz="1200" b="1" dirty="0"/>
              <a:t>Univerzitná prax </a:t>
            </a:r>
          </a:p>
          <a:p>
            <a:r>
              <a:rPr lang="sk-SK" sz="1200" b="0" dirty="0"/>
              <a:t>Pri pracovnom účte sa riaďte zásadami organizácie. Pre pedagogické úlohy je často bezpečnejšie uviesť potrebný kontext priamo v projekte alebo zadaní.</a:t>
            </a:r>
            <a:endParaRPr b="0" dirty="0"/>
          </a:p>
          <a:p>
            <a:r>
              <a:rPr lang="sk-SK" sz="1200" b="1" dirty="0"/>
              <a:t>Kontrolná otázka </a:t>
            </a:r>
          </a:p>
          <a:p>
            <a:r>
              <a:rPr lang="sk-SK" sz="1200" b="0" dirty="0"/>
              <a:t>V čom sa líši pamäť od zoznamu uložených rozhovorov?</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vlastné pokyny a prispôsobenie štýlu písania. Tieto nastavenia vytvárajú všeobecný kontext pre nové odpovede.</a:t>
            </a:r>
            <a:endParaRPr b="0" dirty="0"/>
          </a:p>
          <a:p>
            <a:r>
              <a:rPr lang="sk-SK" sz="1200" b="1" dirty="0"/>
              <a:t>Vlastné pokyny </a:t>
            </a:r>
          </a:p>
          <a:p>
            <a:r>
              <a:rPr lang="sk-SK" sz="1200" b="0" dirty="0"/>
              <a:t>Môžu určovať jazyk, formálnosť, štruktúru alebo pracovné pravidlo. Príklad: „Odpovedaj po slovensky, oddeľ fakty od návrhov a chýbajúce údaje označ [DOPLNIŤ].“ Pokyny píšte stručne a bez citlivých údajov.</a:t>
            </a:r>
            <a:endParaRPr b="0" dirty="0"/>
          </a:p>
          <a:p>
            <a:r>
              <a:rPr lang="sk-SK" sz="1200" b="1" dirty="0"/>
              <a:t>Štýl písania </a:t>
            </a:r>
          </a:p>
          <a:p>
            <a:r>
              <a:rPr lang="sk-SK" sz="1200" b="0" dirty="0"/>
              <a:t>Voľba zohľadňovania štýlu môže prispôsobiť formulácie podľa dostupného kontextu. Podobnosť štýlu neznamená odbornú správnosť ani autorstvo používateľa.</a:t>
            </a:r>
            <a:endParaRPr b="0" dirty="0"/>
          </a:p>
          <a:p>
            <a:r>
              <a:rPr lang="sk-SK" sz="1200" b="1" dirty="0"/>
              <a:t>Testovanie </a:t>
            </a:r>
          </a:p>
          <a:p>
            <a:r>
              <a:rPr lang="sk-SK" sz="1200" b="0" dirty="0"/>
              <a:t>Po zmene otvorte nový prázdny chat a zadajte jednoduchú úlohu. Skontrolujte jazyk, tón, nadpisy a dodržiavanie pravidla pre chýbajúce údaje. Starý chat môže obsahovať vlastný kontext.</a:t>
            </a:r>
            <a:endParaRPr b="0" dirty="0"/>
          </a:p>
          <a:p>
            <a:r>
              <a:rPr lang="sk-SK" sz="1200" b="1" dirty="0"/>
              <a:t>Konflikt pokynov </a:t>
            </a:r>
          </a:p>
          <a:p>
            <a:r>
              <a:rPr lang="sk-SK" sz="1200" b="0" dirty="0"/>
              <a:t>Konkrétne zadanie môže dopĺňať všeobecné pokyny. Ak sa výsledok správa nečakane, skontrolujte vlastné pokyny, projektové pokyny aj aktuálnu správu.</a:t>
            </a:r>
            <a:endParaRPr b="0" dirty="0"/>
          </a:p>
          <a:p>
            <a:r>
              <a:rPr lang="sk-SK" sz="1200" b="1" dirty="0"/>
              <a:t>Kontrolná otázka </a:t>
            </a:r>
          </a:p>
          <a:p>
            <a:r>
              <a:rPr lang="sk-SK" sz="1200" b="0" dirty="0"/>
              <a:t>Prečo je vhodné testovať zmenu v novom prázdnom chate?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nastavenia tónu a formy odpovedí. Tieto voľby menia spôsob prezentácie, nie základnú schopnosť alebo pravdivosť modelu.</a:t>
            </a:r>
            <a:endParaRPr b="0" dirty="0"/>
          </a:p>
          <a:p>
            <a:r>
              <a:rPr lang="sk-SK" sz="1200" b="1" dirty="0"/>
              <a:t>Základný štýl a tón </a:t>
            </a:r>
          </a:p>
          <a:p>
            <a:r>
              <a:rPr lang="sk-SK" sz="1200" b="0" dirty="0"/>
              <a:t>Môžete zvoliť profesionálnejší, stručnejší alebo iný dostupný štýl. Pre univerzitné materiály je vhodný jasný, vecný a primerane formálny tón.</a:t>
            </a:r>
            <a:endParaRPr b="0" dirty="0"/>
          </a:p>
          <a:p>
            <a:r>
              <a:rPr lang="sk-SK" sz="1200" b="1" dirty="0"/>
              <a:t>Srdečnosť a nadšenie </a:t>
            </a:r>
          </a:p>
          <a:p>
            <a:r>
              <a:rPr lang="sk-SK" sz="1200" b="0" dirty="0"/>
              <a:t>Tieto voľby ovplyvňujú mieru osobného a povzbudzujúceho vyjadrovania. Pri oficiálnych dokumentoch používajte striedmosť; pri študijných pokynoch zachovajte podporujúci, ale presný jazyk.</a:t>
            </a:r>
            <a:endParaRPr b="0" dirty="0"/>
          </a:p>
          <a:p>
            <a:r>
              <a:rPr lang="sk-SK" sz="1200" b="1" dirty="0"/>
              <a:t>Nadpisy, zoznamy a emotikony </a:t>
            </a:r>
          </a:p>
          <a:p>
            <a:r>
              <a:rPr lang="sk-SK" sz="1200" b="0" dirty="0"/>
              <a:t>Nastavujú formu a frekvenciu vizuálnych prvkov. Zoznamy môžu zlepšiť čitateľnosť, no príliš veľa nadpisov alebo emotikonov môže pôsobiť neprofesionálne.</a:t>
            </a:r>
            <a:endParaRPr b="0" dirty="0"/>
          </a:p>
          <a:p>
            <a:r>
              <a:rPr lang="sk-SK" sz="1200" b="1" dirty="0"/>
              <a:t>Obmedzenie </a:t>
            </a:r>
          </a:p>
          <a:p>
            <a:r>
              <a:rPr lang="sk-SK" sz="1200" b="0" dirty="0"/>
              <a:t>Podľa rozhrania tieto voľby nemenia samotné možnosti ChatGPT. Odpoveď stále treba overiť a prispôsobiť cieľovej skupine.</a:t>
            </a:r>
            <a:endParaRPr b="0" dirty="0"/>
          </a:p>
          <a:p>
            <a:r>
              <a:rPr lang="sk-SK" sz="1200" b="1" dirty="0"/>
              <a:t>Kontrolná otázka </a:t>
            </a:r>
          </a:p>
          <a:p>
            <a:r>
              <a:rPr lang="sk-SK" sz="1200" b="0" dirty="0"/>
              <a:t>Ktoré nastavenie by ste upravili, ak je odpoveď obsahovo správna, ale príliš neformálna?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ďalšie prepínače personalizácie a vysvetľuje, že každý z nich ovplyvňuje inú funkciu.</a:t>
            </a:r>
            <a:endParaRPr b="0" dirty="0"/>
          </a:p>
          <a:p>
            <a:r>
              <a:rPr lang="sk-SK" sz="1200" b="1" dirty="0"/>
              <a:t>Rýchle odpovede a navrhované príkazy </a:t>
            </a:r>
          </a:p>
          <a:p>
            <a:r>
              <a:rPr lang="sk-SK" sz="1200" b="0" dirty="0"/>
              <a:t>Tieto možnosti môžu meniť spôsob návrhov a rýchlosť interakcie. Neznamenajú, že kratšia odpoveď je automaticky presnejšia.</a:t>
            </a:r>
            <a:endParaRPr b="0" dirty="0"/>
          </a:p>
          <a:p>
            <a:r>
              <a:rPr lang="sk-SK" sz="1200" b="1" dirty="0"/>
              <a:t>Webový výskum a hlas </a:t>
            </a:r>
          </a:p>
          <a:p>
            <a:r>
              <a:rPr lang="sk-SK" sz="1200" b="0" dirty="0"/>
              <a:t>Samostatné prepínače môžu povoliť automatické hľadanie na webe alebo hlasové funkcie. Pri webovom výsledku stále kontrolujte zdroje; pri hlase kontrolujte prepis a súkromie.</a:t>
            </a:r>
            <a:endParaRPr b="0" dirty="0"/>
          </a:p>
          <a:p>
            <a:r>
              <a:rPr lang="sk-SK" sz="1200" b="1" dirty="0"/>
              <a:t>Priestor a konektory </a:t>
            </a:r>
          </a:p>
          <a:p>
            <a:r>
              <a:rPr lang="sk-SK" sz="1200" b="0" dirty="0"/>
              <a:t>Povolenia určujú, či môže systém vyhľadávať v uložených alebo pripojených zdrojoch. Zapnite ich len vtedy, keď rozumiete rozsahu prístupu a služba je schválená.</a:t>
            </a:r>
            <a:endParaRPr b="0" dirty="0"/>
          </a:p>
          <a:p>
            <a:r>
              <a:rPr lang="sk-SK" sz="1200" b="1" dirty="0"/>
              <a:t>Čítanie opisov </a:t>
            </a:r>
          </a:p>
          <a:p>
            <a:r>
              <a:rPr lang="sk-SK" sz="1200" b="0" dirty="0"/>
              <a:t>Názvy môžu byť podobné, preto si prečítajte vysvetlenie pod každým prepínačom. Meňte jednu voľbu naraz a výsledok otestujte.</a:t>
            </a:r>
            <a:endParaRPr b="0" dirty="0"/>
          </a:p>
          <a:p>
            <a:r>
              <a:rPr lang="sk-SK" sz="1200" b="1" dirty="0"/>
              <a:t>Kontrolná otázka </a:t>
            </a:r>
          </a:p>
          <a:p>
            <a:r>
              <a:rPr lang="sk-SK" sz="1200" b="0" dirty="0"/>
              <a:t>Prečo nemožno všetky prepínače chápať ako všeobecné „zlepšenie kvality“?</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ovládacie prvky údajov vrátane zdieľaných odkazov, archívu a hromadných operácií.</a:t>
            </a:r>
            <a:endParaRPr b="0" dirty="0"/>
          </a:p>
          <a:p>
            <a:r>
              <a:rPr lang="sk-SK" sz="1200" b="1" dirty="0"/>
              <a:t>Zdieľané odkazy </a:t>
            </a:r>
          </a:p>
          <a:p>
            <a:r>
              <a:rPr lang="sk-SK" sz="1200" b="0" dirty="0"/>
              <a:t>V časti Spravovať možno skontrolovať už vytvorené odkazy. Odstráňte odkazy, ktoré už nemajú byť dostupné, a overte, aký obsah každý odkaz sprístupňuje.</a:t>
            </a:r>
            <a:endParaRPr b="0" dirty="0"/>
          </a:p>
          <a:p>
            <a:r>
              <a:rPr lang="sk-SK" sz="1200" b="1" dirty="0"/>
              <a:t>Prístup Work k sieti </a:t>
            </a:r>
          </a:p>
          <a:p>
            <a:r>
              <a:rPr lang="sk-SK" sz="1200" b="0" dirty="0"/>
              <a:t>Prepínač môže ovplyvniť, či režim Work používa sieťové zdroje. Pri vypnutí alebo zapnutí sledujte opis a pravidlá organizácie.</a:t>
            </a:r>
            <a:endParaRPr b="0" dirty="0"/>
          </a:p>
          <a:p>
            <a:r>
              <a:rPr lang="sk-SK" sz="1200" b="1" dirty="0"/>
              <a:t>Archivované chaty </a:t>
            </a:r>
          </a:p>
          <a:p>
            <a:r>
              <a:rPr lang="sk-SK" sz="1200" b="0" dirty="0"/>
              <a:t>Správa archívu umožňuje zobraziť a obnoviť archivované rozhovory. Archivácia nie je vymazanie.</a:t>
            </a:r>
            <a:endParaRPr b="0" dirty="0"/>
          </a:p>
          <a:p>
            <a:r>
              <a:rPr lang="sk-SK" sz="1200" b="1" dirty="0"/>
              <a:t>Hromadné úkony </a:t>
            </a:r>
          </a:p>
          <a:p>
            <a:r>
              <a:rPr lang="sk-SK" sz="1200" b="0" dirty="0"/>
              <a:t>„Archivovať všetky“ a „Odstrániť všetky“ zasiahnu veľký počet rozhovorov. Počas školenia ich nevykonávajte. Pred použitím si prečítajte potvrdenie, rozsah a možnosť obnovy.</a:t>
            </a:r>
            <a:endParaRPr b="0" dirty="0"/>
          </a:p>
          <a:p>
            <a:r>
              <a:rPr lang="sk-SK" sz="1200" b="1" dirty="0"/>
              <a:t>Kontrolná otázka </a:t>
            </a:r>
          </a:p>
          <a:p>
            <a:r>
              <a:rPr lang="sk-SK" sz="1200" b="0" dirty="0"/>
              <a:t>Aký je rozdiel medzi archivovaním všetkých chatov a ich odstránením?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nastavenia klávesových skratiek pre editor, chat a aplikáciu.</a:t>
            </a:r>
            <a:endParaRPr b="0" dirty="0"/>
          </a:p>
          <a:p>
            <a:r>
              <a:rPr lang="sk-SK" sz="1200" b="1" dirty="0"/>
              <a:t>Čo skratky robia </a:t>
            </a:r>
          </a:p>
          <a:p>
            <a:r>
              <a:rPr lang="sk-SK" sz="1200" b="0" dirty="0"/>
              <a:t>Môžu urýchliť odoslanie správy, spustenie diktovania, priloženie súboru, vytvorenie nového chatu alebo inú činnosť. Presné kombinácie závisia od operačného systému a nastavení.</a:t>
            </a:r>
            <a:endParaRPr b="0" dirty="0"/>
          </a:p>
          <a:p>
            <a:r>
              <a:rPr lang="sk-SK" sz="1200" b="1" dirty="0"/>
              <a:t>Postup učenia </a:t>
            </a:r>
          </a:p>
          <a:p>
            <a:r>
              <a:rPr lang="sk-SK" sz="1200" b="0" dirty="0"/>
              <a:t>Začiatočník by mal najprv zvládnuť ovládanie myšou a porozumieť dôsledku akcie. Potom si môže osvojiť dve alebo tri často používané skratky.</a:t>
            </a:r>
            <a:endParaRPr b="0" dirty="0"/>
          </a:p>
          <a:p>
            <a:r>
              <a:rPr lang="sk-SK" sz="1200" b="1" dirty="0"/>
              <a:t>Úprava </a:t>
            </a:r>
          </a:p>
          <a:p>
            <a:r>
              <a:rPr lang="sk-SK" sz="1200" b="0" dirty="0"/>
              <a:t>Ak je dostupné tlačidlo na zmenu, zvoľte kombináciu, ktorá nekoliduje s prehliadačom, operačným systémom alebo asistenčnou technológiou.</a:t>
            </a:r>
            <a:endParaRPr b="0" dirty="0"/>
          </a:p>
          <a:p>
            <a:r>
              <a:rPr lang="sk-SK" sz="1200" b="1" dirty="0"/>
              <a:t>Riešenie problémov </a:t>
            </a:r>
          </a:p>
          <a:p>
            <a:r>
              <a:rPr lang="sk-SK" sz="1200" b="0" dirty="0"/>
              <a:t>Ak kláves vykonáva neočakávanú akciu, skontrolujte túto kartu. Pri odosielaní textu si dávajte pozor na rozdiel medzi vložením nového riadka a odoslaním správy.</a:t>
            </a:r>
            <a:endParaRPr b="0" dirty="0"/>
          </a:p>
          <a:p>
            <a:r>
              <a:rPr lang="sk-SK" sz="1200" b="1" dirty="0"/>
              <a:t>Kontrolná otázka </a:t>
            </a:r>
          </a:p>
          <a:p>
            <a:r>
              <a:rPr lang="sk-SK" sz="1200" b="0" dirty="0"/>
              <a:t>Prečo je vhodné naučiť sa najprv ovládanie myšou a až potom skratky?</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kartu Používanie, ktorá môže zobrazovať aktuálnu spotrebu, limity a analytiku účtu.</a:t>
            </a:r>
            <a:endParaRPr b="0" dirty="0"/>
          </a:p>
          <a:p>
            <a:r>
              <a:rPr lang="sk-SK" sz="1200" b="1" dirty="0"/>
              <a:t>Prehľad </a:t>
            </a:r>
          </a:p>
          <a:p>
            <a:r>
              <a:rPr lang="sk-SK" sz="1200" b="0" dirty="0"/>
              <a:t>Karta môže obsahovať mesačné využitie, päťhodinové alebo týždenné limity a čas ich obnovenia. Presné hodnoty sa menia podľa účtu, modelu a pravidiel organizácie.</a:t>
            </a:r>
            <a:endParaRPr b="0" dirty="0"/>
          </a:p>
          <a:p>
            <a:r>
              <a:rPr lang="sk-SK" sz="1200" b="1" dirty="0"/>
              <a:t>Prečo ju kontrolovať </a:t>
            </a:r>
          </a:p>
          <a:p>
            <a:r>
              <a:rPr lang="sk-SK" sz="1200" b="0" dirty="0"/>
              <a:t>Ak model alebo nástroj nie je dostupný, dôvodom môže byť dosiahnutý limit, licencia alebo nastavenie správcu. Najprv skontrolujte túto kartu a správny pracovný priestor.</a:t>
            </a:r>
            <a:endParaRPr b="0" dirty="0"/>
          </a:p>
          <a:p>
            <a:r>
              <a:rPr lang="sk-SK" sz="1200" b="1" dirty="0"/>
              <a:t>Interpretácia </a:t>
            </a:r>
          </a:p>
          <a:p>
            <a:r>
              <a:rPr lang="sk-SK" sz="1200" b="0" dirty="0"/>
              <a:t>Čísla na školiacom obrázku sú individuálne a nemajú sa používať ako norma. Analytika využitia nehovorí, či boli úlohy kvalitné alebo pedagogicky vhodné.</a:t>
            </a:r>
            <a:endParaRPr b="0" dirty="0"/>
          </a:p>
          <a:p>
            <a:r>
              <a:rPr lang="sk-SK" sz="1200" b="1" dirty="0"/>
              <a:t>Plánovanie práce </a:t>
            </a:r>
          </a:p>
          <a:p>
            <a:r>
              <a:rPr lang="sk-SK" sz="1200" b="0" dirty="0"/>
              <a:t>Náročné úlohy plánujte s ohľadom na limity, ale neobchádzajte ich presunom pracovných alebo citlivých údajov do neschváleného osobného účtu.</a:t>
            </a:r>
            <a:endParaRPr b="0" dirty="0"/>
          </a:p>
          <a:p>
            <a:r>
              <a:rPr lang="sk-SK" sz="1200" b="1" dirty="0"/>
              <a:t>Kontrolná otázka </a:t>
            </a:r>
          </a:p>
          <a:p>
            <a:r>
              <a:rPr lang="sk-SK" sz="1200" b="0" dirty="0"/>
              <a:t>Kde skontrolujete, či nedostupnosť modelu môže súvisieť s limitom používania?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správu doplnkov v nastaveniach a rozdiel medzi katalógom a zoznamom už nainštalovaných položiek.</a:t>
            </a:r>
            <a:endParaRPr b="0" dirty="0"/>
          </a:p>
          <a:p>
            <a:r>
              <a:rPr lang="sk-SK" sz="1200" b="1" dirty="0"/>
              <a:t>Katalóg </a:t>
            </a:r>
          </a:p>
          <a:p>
            <a:r>
              <a:rPr lang="sk-SK" sz="1200" b="0" dirty="0"/>
              <a:t>„Prehliadať katalóg“ zobrazí ďalšie doplnky, ktoré môžu byť dostupné. Dostupnosť neznamená automatické schválenie univerzitou.</a:t>
            </a:r>
            <a:endParaRPr b="0" dirty="0"/>
          </a:p>
          <a:p>
            <a:r>
              <a:rPr lang="sk-SK" sz="1200" b="1" dirty="0"/>
              <a:t>Nainštalované doplnky </a:t>
            </a:r>
          </a:p>
          <a:p>
            <a:r>
              <a:rPr lang="sk-SK" sz="1200" b="0" dirty="0"/>
              <a:t>Vyhľadávacie pole filtruje položky pripojené k účtu. Otvorením detailu zistíte účel, poskytovateľa, oprávnenia a pripojené služby.</a:t>
            </a:r>
            <a:endParaRPr b="0" dirty="0"/>
          </a:p>
          <a:p>
            <a:r>
              <a:rPr lang="sk-SK" sz="1200" b="1" dirty="0"/>
              <a:t>Pred použitím </a:t>
            </a:r>
          </a:p>
          <a:p>
            <a:r>
              <a:rPr lang="sk-SK" sz="1200" b="0" dirty="0"/>
              <a:t>Skontrolujte, aké údaje doplnok číta, kam ich prenáša a aké akcie môže vykonať. Odpojte položky, ktoré už nepotrebujete, podľa pravidiel pracoviska.</a:t>
            </a:r>
            <a:endParaRPr b="0" dirty="0"/>
          </a:p>
          <a:p>
            <a:r>
              <a:rPr lang="sk-SK" sz="1200" b="1" dirty="0"/>
              <a:t>Individuálny zoznam </a:t>
            </a:r>
          </a:p>
          <a:p>
            <a:r>
              <a:rPr lang="sk-SK" sz="1200" b="0" dirty="0"/>
              <a:t>Iný používateľ môže mať iné možnosti podľa licencie, roly alebo správcu. Nepredpokladajte, že doplnok zo školiacej snímky musí byť dostupný každému.</a:t>
            </a:r>
            <a:endParaRPr b="0" dirty="0"/>
          </a:p>
          <a:p>
            <a:r>
              <a:rPr lang="sk-SK" sz="1200" b="1" dirty="0"/>
              <a:t>Kontrolná otázka </a:t>
            </a:r>
          </a:p>
          <a:p>
            <a:r>
              <a:rPr lang="sk-SK" sz="1200" b="0" dirty="0"/>
              <a:t>Aké informácie máte nájsť v detaile doplnku pred jeho pripojením?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nastavenia cloudového prehliadača, najmä povolenia webových stránok a súbory cookie.</a:t>
            </a:r>
            <a:endParaRPr b="0" dirty="0"/>
          </a:p>
          <a:p>
            <a:r>
              <a:rPr lang="sk-SK" sz="1200" b="1" dirty="0"/>
              <a:t>Predvolené povolenia </a:t>
            </a:r>
          </a:p>
          <a:p>
            <a:r>
              <a:rPr lang="sk-SK" sz="1200" b="0" dirty="0"/>
              <a:t>Určujú, či sa aplikácia pred otvorením webu opýta na súhlas. Bezpečná predvolená voľba je taká, ktorá používateľovi umožní skontrolovať cieľovú stránku pred návštevou.</a:t>
            </a:r>
            <a:endParaRPr b="0" dirty="0"/>
          </a:p>
          <a:p>
            <a:r>
              <a:rPr lang="sk-SK" sz="1200" b="1" dirty="0"/>
              <a:t>Povolenia jednotlivých stránok </a:t>
            </a:r>
          </a:p>
          <a:p>
            <a:r>
              <a:rPr lang="sk-SK" sz="1200" b="0" dirty="0"/>
              <a:t>Pre konkrétne weby možno nastaviť odlišné pravidlá. Výnimku vytvorte len pre dôveryhodnú a potrebnú stránku a pravidelne zoznam kontrolujte.</a:t>
            </a:r>
            <a:endParaRPr b="0" dirty="0"/>
          </a:p>
          <a:p>
            <a:r>
              <a:rPr lang="sk-SK" sz="1200" b="1" dirty="0"/>
              <a:t>Súbory cookie </a:t>
            </a:r>
          </a:p>
          <a:p>
            <a:r>
              <a:rPr lang="sk-SK" sz="1200" b="0" dirty="0"/>
              <a:t>Cookie uchovávajú údaje relácie a nastavení webu. Ich odstránenie môže odhlásiť používateľa alebo zrušiť preferencie; ponechanie môže mať dôsledky pre súkromie.</a:t>
            </a:r>
            <a:endParaRPr b="0" dirty="0"/>
          </a:p>
          <a:p>
            <a:r>
              <a:rPr lang="sk-SK" sz="1200" b="1" dirty="0"/>
              <a:t>Pracovný obsah </a:t>
            </a:r>
          </a:p>
          <a:p>
            <a:r>
              <a:rPr lang="sk-SK" sz="1200" b="0" dirty="0"/>
              <a:t>Pred otvorením stránky skontrolujte doménu, účel a to, či na nej možno bezpečne spracúvať univerzitné údaje. Nezadávajte prihlasovacie údaje na neoverenej stránke.</a:t>
            </a:r>
            <a:endParaRPr b="0" dirty="0"/>
          </a:p>
          <a:p>
            <a:r>
              <a:rPr lang="sk-SK" sz="1200" b="1" dirty="0"/>
              <a:t>Kontrolná otázka </a:t>
            </a:r>
          </a:p>
          <a:p>
            <a:r>
              <a:rPr lang="sk-SK" sz="1200" b="0" dirty="0"/>
              <a:t>Prečo je vhodné, aby sa aplikácia pred otvorením neznámeho webu opýtala?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predstavuje vizuálnych sprievodcov režimu Work. Ide o estetické a motivačné nastavenie, nie o odbornú funkciu modelu.</a:t>
            </a:r>
            <a:endParaRPr b="0" dirty="0"/>
          </a:p>
          <a:p>
            <a:r>
              <a:rPr lang="sk-SK" sz="1200" b="1" dirty="0"/>
              <a:t>Výber postavičky </a:t>
            </a:r>
          </a:p>
          <a:p>
            <a:r>
              <a:rPr lang="sk-SK" sz="1200" b="0" dirty="0"/>
              <a:t>V zozname možno zvoliť dostupné zvieratko alebo sprievodcu. Vybraná položka sa môže zobrazovať v pracovnom prostredí a sprevádzať používateľa pri úlohách.</a:t>
            </a:r>
            <a:endParaRPr b="0" dirty="0"/>
          </a:p>
          <a:p>
            <a:r>
              <a:rPr lang="sk-SK" sz="1200" b="1" dirty="0"/>
              <a:t>Vypnutie </a:t>
            </a:r>
          </a:p>
          <a:p>
            <a:r>
              <a:rPr lang="sk-SK" sz="1200" b="0" dirty="0"/>
              <a:t>Ak postavička ruší, znižuje sústredenie alebo nie je vhodná pri prezentácii, možno jej zobrazenie vypnúť alebo vybrať neutrálnu možnosť.</a:t>
            </a:r>
            <a:endParaRPr b="0" dirty="0"/>
          </a:p>
          <a:p>
            <a:r>
              <a:rPr lang="sk-SK" sz="1200" b="1" dirty="0"/>
              <a:t>Vlastná postavička </a:t>
            </a:r>
          </a:p>
          <a:p>
            <a:r>
              <a:rPr lang="sk-SK" sz="1200" b="0" dirty="0"/>
              <a:t>Tlačidlá na vytvorenie alebo nahratie môžu umožniť vlastný vizuál. Nepoužívajte chránené logá, podobizne osôb ani nevhodné obrázky. Pri pracovnom účte sa riaďte pravidlami organizácie.</a:t>
            </a:r>
            <a:endParaRPr b="0" dirty="0"/>
          </a:p>
          <a:p>
            <a:r>
              <a:rPr lang="sk-SK" sz="1200" b="1" dirty="0"/>
              <a:t>Čo nastavenie nemení </a:t>
            </a:r>
          </a:p>
          <a:p>
            <a:r>
              <a:rPr lang="sk-SK" sz="1200" b="0" dirty="0"/>
              <a:t>Postavička nemení kvalitu odpovedí, presnosť faktov, vybraný model ani výkon. Je to súčasť používateľského vzhľadu.</a:t>
            </a:r>
            <a:endParaRPr b="0" dirty="0"/>
          </a:p>
          <a:p>
            <a:r>
              <a:rPr lang="sk-SK" sz="1200" b="1" dirty="0"/>
              <a:t>Pedagogický pohľad </a:t>
            </a:r>
          </a:p>
          <a:p>
            <a:r>
              <a:rPr lang="sk-SK" sz="1200" b="0" dirty="0"/>
              <a:t>Vizuálny sprievodca môže podporiť motiváciu, ale pri vzdelávaní treba zvážiť vek, profesionálny kontext a prístupnosť. Dôležité informácie nesmú byť komunikované iba cez dekoratívnu postavu.</a:t>
            </a:r>
            <a:endParaRPr b="0" dirty="0"/>
          </a:p>
          <a:p>
            <a:r>
              <a:rPr lang="sk-SK" sz="1200" b="1" dirty="0"/>
              <a:t>Kontrolná otázka </a:t>
            </a:r>
          </a:p>
          <a:p>
            <a:r>
              <a:rPr lang="sk-SK" sz="1200" b="0" dirty="0"/>
              <a:t>Ovplyvní výber zvieratka odbornú správnosť odpovede? Prečo nie?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Cieľom je vytvoriť úplné zadanie pre krátky pracovný e-mail. Účastník sa učí uviesť publikum, účel, známe fakty, požadovaný tón a pravidlo pre chýbajúce údaje.</a:t>
            </a:r>
            <a:endParaRPr b="0" dirty="0"/>
          </a:p>
          <a:p>
            <a:r>
              <a:rPr lang="sk-SK" sz="1200" b="1" dirty="0"/>
              <a:t>Prečo zadanie funguje </a:t>
            </a:r>
          </a:p>
          <a:p>
            <a:r>
              <a:rPr lang="sk-SK" sz="1200" b="0" dirty="0"/>
              <a:t>Zadanie obsahuje adresátov, tému, deň, čas, miestnosť aj požadovanú výzvu na potvrdenie. Zároveň výslovne zakazuje vymyslieť dátum a adresu, ktoré používateľ neposkytol.</a:t>
            </a:r>
            <a:endParaRPr b="0" dirty="0"/>
          </a:p>
          <a:p>
            <a:r>
              <a:rPr lang="sk-SK" sz="1200" b="1" dirty="0"/>
              <a:t>Postup pre účastníka </a:t>
            </a:r>
          </a:p>
          <a:p>
            <a:r>
              <a:rPr lang="sk-SK" sz="1200" b="0" dirty="0"/>
              <a:t>Otvorte nový chat, zadanie prepíšte alebo skopírujte a odošlite. Pred použitím odpovede porovnajte všetky fakty so zadaním. Na domáce precvičenie používajte len vymyslené údaje.</a:t>
            </a:r>
            <a:endParaRPr b="0" dirty="0"/>
          </a:p>
          <a:p>
            <a:r>
              <a:rPr lang="sk-SK" sz="1200" b="1" dirty="0"/>
              <a:t>Vzorový výsledok </a:t>
            </a:r>
          </a:p>
          <a:p>
            <a:r>
              <a:rPr lang="sk-SK" sz="1200" b="0" dirty="0"/>
              <a:t>Predmet: Školenie v stredu o 10.00. Telo: Vážené kolegyne, vážení kolegovia, pozývam vás na školenie, ktoré sa uskutoční v stredu o 10.00 v miestnosti A-12. Prosím, potvrďte svoju účasť. Ďakujem.</a:t>
            </a:r>
            <a:endParaRPr b="0" dirty="0"/>
          </a:p>
          <a:p>
            <a:r>
              <a:rPr lang="sk-SK" sz="1200" b="1" dirty="0"/>
              <a:t>Čo treba doplniť človekom </a:t>
            </a:r>
          </a:p>
          <a:p>
            <a:r>
              <a:rPr lang="sk-SK" sz="1200" b="0" dirty="0"/>
              <a:t>Pred odoslaním doplňte konkrétny dátum, podpis a spôsob potvrdenia účasti. Ak údaje nie sú známe, ponechajte označenie [DOPLNIŤ] a e-mail neposielajte ako hotový.</a:t>
            </a:r>
            <a:endParaRPr b="0" dirty="0"/>
          </a:p>
          <a:p>
            <a:r>
              <a:rPr lang="sk-SK" sz="1200" b="1" dirty="0"/>
              <a:t>Pedagogické využitie </a:t>
            </a:r>
          </a:p>
          <a:p>
            <a:r>
              <a:rPr lang="sk-SK" sz="1200" b="0" dirty="0"/>
              <a:t>Rovnakú štruktúru možno použiť pri ozname študentom, pozvánke na metodické stretnutie alebo komunikácii počas pedagogickej praxe. Model nevie overiť interný harmonogram UKF bez poskytnutého zdroja.</a:t>
            </a:r>
            <a:endParaRPr b="0" dirty="0"/>
          </a:p>
          <a:p>
            <a:r>
              <a:rPr lang="sk-SK" sz="1200" b="1" dirty="0"/>
              <a:t>Kontrolná otázka </a:t>
            </a:r>
          </a:p>
          <a:p>
            <a:r>
              <a:rPr lang="sk-SK" sz="1200" b="0" dirty="0"/>
              <a:t>Ktoré informácie v zadaní sú potvrdené fakty a ktoré musí pred odoslaním doplniť človek?</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ako vyhodnotiť odpoveď na zadanie z predchádzajúcej snímky. Dôležité nie je presné znenie, ale zachovanie faktov, primeraný tón a jasné označenie chýbajúcich údajov.</a:t>
            </a:r>
            <a:endParaRPr b="0" dirty="0"/>
          </a:p>
          <a:p>
            <a:r>
              <a:rPr lang="sk-SK" sz="1200" b="1" dirty="0"/>
              <a:t>Rozbor výsledku </a:t>
            </a:r>
          </a:p>
          <a:p>
            <a:r>
              <a:rPr lang="sk-SK" sz="1200" b="0" dirty="0"/>
              <a:t>Výstup má obsahovať predmet a telo e-mailu. V texte hľadajte stredu, čas 10.00, miestnosť A-12 a žiadosť o potvrdenie. Model nesmie doplniť neznámy dátum ani vymyslenú adresu.</a:t>
            </a:r>
            <a:endParaRPr b="0" dirty="0"/>
          </a:p>
          <a:p>
            <a:r>
              <a:rPr lang="sk-SK" sz="1200" b="1" dirty="0"/>
              <a:t>Vzorový e-mail </a:t>
            </a:r>
          </a:p>
          <a:p>
            <a:r>
              <a:rPr lang="sk-SK" sz="1200" b="0" dirty="0"/>
              <a:t>Predmet: Školenie v stredu o 10.00. Vážené kolegyne, vážení kolegovia, pozývam vás na školenie v stredu o 10.00 v miestnosti A-12. Prosím, potvrďte účasť prostredníctvom [DOPLNIŤ]. S pozdravom [DOPLNIŤ].</a:t>
            </a:r>
            <a:endParaRPr b="0" dirty="0"/>
          </a:p>
          <a:p>
            <a:r>
              <a:rPr lang="sk-SK" sz="1200" b="1" dirty="0"/>
              <a:t>Kontrola pred použitím </a:t>
            </a:r>
          </a:p>
          <a:p>
            <a:r>
              <a:rPr lang="sk-SK" sz="1200" b="0" dirty="0"/>
              <a:t>Skontrolujte, či sa nezmenil čas alebo miestnosť. Doplňte dátum, spôsob potvrdenia a podpis podľa oficiálnych údajov pracoviska. Výstup AI je návrh, nie odoslaný e-mail.</a:t>
            </a:r>
            <a:endParaRPr b="0" dirty="0"/>
          </a:p>
          <a:p>
            <a:r>
              <a:rPr lang="sk-SK" sz="1200" b="1" dirty="0"/>
              <a:t>Nadväzujúce spresnenie </a:t>
            </a:r>
          </a:p>
          <a:p>
            <a:r>
              <a:rPr lang="sk-SK" sz="1200" b="0" dirty="0"/>
              <a:t>V tom istom chate môžete napísať: „Zachovaj všetky fakty, skráť e-mail na 70 slov a chýbajúce údaje ponechaj ako [DOPLNIŤ].“ Potom porovnajte obe verzie.</a:t>
            </a:r>
            <a:endParaRPr b="0" dirty="0"/>
          </a:p>
          <a:p>
            <a:r>
              <a:rPr lang="sk-SK" sz="1200" b="1" dirty="0"/>
              <a:t>Pedagogická reflexia </a:t>
            </a:r>
          </a:p>
          <a:p>
            <a:r>
              <a:rPr lang="sk-SK" sz="1200" b="0" dirty="0"/>
              <a:t>Pri príprave budúcich učiteľov zdôraznite, že dobrý jazykový štýl nenahrádza faktickú kontrolu. Rovnaký postup platí pri komunikácii so študentmi, rodičmi aj kolegami.</a:t>
            </a:r>
            <a:endParaRPr b="0" dirty="0"/>
          </a:p>
          <a:p>
            <a:r>
              <a:rPr lang="sk-SK" sz="1200" b="1" dirty="0"/>
              <a:t>Kontrolná otázka </a:t>
            </a:r>
          </a:p>
          <a:p>
            <a:r>
              <a:rPr lang="sk-SK" sz="1200" b="0" dirty="0"/>
              <a:t>Ktoré tri kontroly musíte vykonať, kým by bolo možné e-mail bezpečne odoslať?</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Cieľom je premeniť rovnaké fakty na dva komunikačné formáty: e-mail a stručný oznam v LMS. Účastník sa učí zachovať význam a prispôsobiť rozsah médiu.</a:t>
            </a:r>
            <a:endParaRPr b="0" dirty="0"/>
          </a:p>
          <a:p>
            <a:r>
              <a:rPr lang="sk-SK" sz="1200" b="1" dirty="0"/>
              <a:t>Dôležité fakty </a:t>
            </a:r>
          </a:p>
          <a:p>
            <a:r>
              <a:rPr lang="sk-SK" sz="1200" b="0" dirty="0"/>
              <a:t>Potvrdené sú predmet Pedagogická psychológia a zmena miestnosti z D3 na D-106. Čas nie je známy, preto musí zostať označený [DOPLNIŤ]. Pred použitím doplňte aj dátum, ak nie je uvedený v inom zdroji.</a:t>
            </a:r>
            <a:endParaRPr b="0" dirty="0"/>
          </a:p>
          <a:p>
            <a:r>
              <a:rPr lang="sk-SK" sz="1200" b="1" dirty="0"/>
              <a:t>Postup pre účastníka </a:t>
            </a:r>
          </a:p>
          <a:p>
            <a:r>
              <a:rPr lang="sk-SK" sz="1200" b="0" dirty="0"/>
              <a:t>Otvorte nový chat a zadajte presné modelové zadanie. Výsledok rozdeľte na e-mail a LMS oznam. Skontrolujte, či oba texty obsahujú rovnakú novú miestnosť a nepridávajú nepodložené informácie.</a:t>
            </a:r>
            <a:endParaRPr b="0" dirty="0"/>
          </a:p>
          <a:p>
            <a:r>
              <a:rPr lang="sk-SK" sz="1200" b="1" dirty="0"/>
              <a:t>Vzorový e-mail </a:t>
            </a:r>
          </a:p>
          <a:p>
            <a:r>
              <a:rPr lang="sk-SK" sz="1200" b="0" dirty="0"/>
              <a:t>Predmet: Zmena miestnosti seminára. Vážené študentky, vážení študenti, seminár z predmetu Pedagogická psychológia sa presúva z miestnosti D3 do miestnosti D-106. Čas: [DOPLNIŤ]. Prosím, riaďte sa aktualizovaným oznamom v LMS.</a:t>
            </a:r>
            <a:endParaRPr b="0" dirty="0"/>
          </a:p>
          <a:p>
            <a:r>
              <a:rPr lang="sk-SK" sz="1200" b="1" dirty="0"/>
              <a:t>Vzorový oznam do LMS </a:t>
            </a:r>
          </a:p>
          <a:p>
            <a:r>
              <a:rPr lang="sk-SK" sz="1200" b="0" dirty="0"/>
              <a:t>Zmena miestnosti: seminár z predmetu Pedagogická psychológia sa uskutoční v D-106 namiesto D3. Čas: [DOPLNIŤ]. Pred príchodom si skontrolujte aktuálne informácie v kurze.</a:t>
            </a:r>
            <a:endParaRPr b="0" dirty="0"/>
          </a:p>
          <a:p>
            <a:r>
              <a:rPr lang="sk-SK" sz="1200" b="1" dirty="0"/>
              <a:t>Pedagogická zásada </a:t>
            </a:r>
          </a:p>
          <a:p>
            <a:r>
              <a:rPr lang="sk-SK" sz="1200" b="0" dirty="0"/>
              <a:t>Pri oznamoch študentom používajte jednoznačné formulácie, aby sa pôvodná a nová miestnosť nedali zameniť. AI nemá sama rozhodnúť, ktoré informácie sú záväzné.</a:t>
            </a:r>
            <a:endParaRPr b="0" dirty="0"/>
          </a:p>
          <a:p>
            <a:r>
              <a:rPr lang="sk-SK" sz="1200" b="1" dirty="0"/>
              <a:t>Kontrolná otázka </a:t>
            </a:r>
          </a:p>
          <a:p>
            <a:r>
              <a:rPr lang="sk-SK" sz="1200" b="0" dirty="0"/>
              <a:t>Prečo musí byť neznámy čas označený rovnako v e-maile aj v LMS ozname?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slúži na kontrolu výstupu z úlohy o zmene miestnosti. Účastník má overiť, že model vytvoril dva odlišné formáty a pritom zachoval rovnaké fakty.</a:t>
            </a:r>
            <a:endParaRPr b="0" dirty="0"/>
          </a:p>
          <a:p>
            <a:r>
              <a:rPr lang="sk-SK" sz="1200" b="1" dirty="0"/>
              <a:t>Očakávaný výsledok </a:t>
            </a:r>
          </a:p>
          <a:p>
            <a:r>
              <a:rPr lang="sk-SK" sz="1200" b="0" dirty="0"/>
              <a:t>E-mail môže byť zdvorilejší a obsahovať oslovenie a podpis. LMS oznam má byť kratší a ľahko čitateľný. V oboch textoch musí byť D-106 uvedená ako nová miestnosť a D3 len ako pôvodná.</a:t>
            </a:r>
            <a:endParaRPr b="0" dirty="0"/>
          </a:p>
          <a:p>
            <a:r>
              <a:rPr lang="sk-SK" sz="1200" b="1" dirty="0"/>
              <a:t>Vzorové porovnanie </a:t>
            </a:r>
          </a:p>
          <a:p>
            <a:r>
              <a:rPr lang="sk-SK" sz="1200" b="0" dirty="0"/>
              <a:t>E-mail: podrobnejšie vysvetlenie zmeny a výzva skontrolovať LMS. Oznam: „Seminár Pedagogickej psychológie bude v D-106 namiesto D3. Čas: [DOPLNIŤ].“</a:t>
            </a:r>
            <a:endParaRPr b="0" dirty="0"/>
          </a:p>
          <a:p>
            <a:r>
              <a:rPr lang="sk-SK" sz="1200" b="1" dirty="0"/>
              <a:t>Kontrola údajov </a:t>
            </a:r>
          </a:p>
          <a:p>
            <a:r>
              <a:rPr lang="sk-SK" sz="1200" b="0" dirty="0"/>
              <a:t>Porovnajte názov predmetu, dátum, čas, pomôcky a miestnosť s oficiálnym rozvrhom alebo oznamom vyučujúceho. Ak snímka alebo zadanie určitý údaj neposkytuje, AI ho nemá dopĺňať.</a:t>
            </a:r>
            <a:endParaRPr b="0" dirty="0"/>
          </a:p>
          <a:p>
            <a:r>
              <a:rPr lang="sk-SK" sz="1200" b="1" dirty="0"/>
              <a:t>Spresnenie rozsahu </a:t>
            </a:r>
          </a:p>
          <a:p>
            <a:r>
              <a:rPr lang="sk-SK" sz="1200" b="0" dirty="0"/>
              <a:t>Použite nadväzujúci pokyn: „Skráť LMS oznam na najviac 50 slov, zachovaj novú miestnosť a označenie [DOPLNIŤ].“ Skontrolujte, či sa pri skracovaní nestratil význam.</a:t>
            </a:r>
            <a:endParaRPr b="0" dirty="0"/>
          </a:p>
          <a:p>
            <a:r>
              <a:rPr lang="sk-SK" sz="1200" b="1" dirty="0"/>
              <a:t>Samostatná úloha </a:t>
            </a:r>
          </a:p>
          <a:p>
            <a:r>
              <a:rPr lang="sk-SK" sz="1200" b="0" dirty="0"/>
              <a:t>Vytvorte podobný oznam o zmene termínu konzultácie. Použite vymyslené údaje, jeden údaj zámerne vynechajte a overte, či ho model označí namiesto domyslenia.</a:t>
            </a:r>
            <a:endParaRPr b="0" dirty="0"/>
          </a:p>
          <a:p>
            <a:r>
              <a:rPr lang="sk-SK" sz="1200" b="1" dirty="0"/>
              <a:t>Kontrolná otázka </a:t>
            </a:r>
          </a:p>
          <a:p>
            <a:r>
              <a:rPr lang="sk-SK" sz="1200" b="0" dirty="0"/>
              <a:t>Ako zistíte, že kratšia verzia stále obsahuje všetky informácie potrebné pre študenta?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Účastník navrhne krátku vyučovaciu aktivitu pre budúcich učiteľov. Zadanie vyžaduje pedagogický cieľ, pomôcky, časový plán a spôsob overenia učenia, takže model musí vytvoriť realizovateľnú štruktúru.</a:t>
            </a:r>
            <a:endParaRPr b="0" dirty="0"/>
          </a:p>
          <a:p>
            <a:r>
              <a:rPr lang="sk-SK" sz="1200" b="1" dirty="0"/>
              <a:t>Čo má aktivita rozvíjať </a:t>
            </a:r>
          </a:p>
          <a:p>
            <a:r>
              <a:rPr lang="sk-SK" sz="1200" b="0" dirty="0"/>
              <a:t>Študenti majú rozlíšiť presvedčivo formulovanú odpoveď od overenej odpovede. Učia sa vyhľadať pôvodný zdroj, porovnať tvrdenie a pomenovať mieru istoty.</a:t>
            </a:r>
            <a:endParaRPr b="0" dirty="0"/>
          </a:p>
          <a:p>
            <a:r>
              <a:rPr lang="sk-SK" sz="1200" b="1" dirty="0"/>
              <a:t>Postup pre účastníka </a:t>
            </a:r>
          </a:p>
          <a:p>
            <a:r>
              <a:rPr lang="sk-SK" sz="1200" b="0" dirty="0"/>
              <a:t>Zadajte modelový prompt a výsledok nehodnoťte iba podľa štýlu. Spočítajte minúty, skontrolujte potrebné pomôcky a posúďte, či úloha zodpovedá budúcim učiteľom.</a:t>
            </a:r>
            <a:endParaRPr b="0" dirty="0"/>
          </a:p>
          <a:p>
            <a:r>
              <a:rPr lang="sk-SK" sz="1200" b="1" dirty="0"/>
              <a:t>Príklad zadania pre skupinu </a:t>
            </a:r>
          </a:p>
          <a:p>
            <a:r>
              <a:rPr lang="sk-SK" sz="1200" b="0" dirty="0"/>
              <a:t>Dvojice dostanú krátku odpoveď AI a dôveryhodný zdroj. Označia podporené tvrdenia, nepodložené tvrdenia a chýbajúce informácie. Na konci vysvetlia jednu opravu.</a:t>
            </a:r>
            <a:endParaRPr b="0" dirty="0"/>
          </a:p>
          <a:p>
            <a:r>
              <a:rPr lang="sk-SK" sz="1200" b="1" dirty="0"/>
              <a:t>Bezpečnosť a etika </a:t>
            </a:r>
          </a:p>
          <a:p>
            <a:r>
              <a:rPr lang="sk-SK" sz="1200" b="0" dirty="0"/>
              <a:t>Použite modelové texty bez osobných údajov študentov a bez citlivých školských prípadov. Pri vedeckom tvrdení pracujte s dostupným pôvodným alebo autoritatívnym zdrojom.</a:t>
            </a:r>
            <a:endParaRPr b="0" dirty="0"/>
          </a:p>
          <a:p>
            <a:r>
              <a:rPr lang="sk-SK" sz="1200" b="1" dirty="0"/>
              <a:t>Kritériá kvality </a:t>
            </a:r>
          </a:p>
          <a:p>
            <a:r>
              <a:rPr lang="sk-SK" sz="1200" b="0" dirty="0"/>
              <a:t>Aktivita je kvalitná, ak sa dá vykonať za 15 minút, má jasný dôkaz učenia a núti účastníkov kontrolovať zdroj, nie iba diskutovať o dojme.</a:t>
            </a:r>
            <a:endParaRPr b="0" dirty="0"/>
          </a:p>
          <a:p>
            <a:r>
              <a:rPr lang="sk-SK" sz="1200" b="1" dirty="0"/>
              <a:t>Kontrolná otázka </a:t>
            </a:r>
          </a:p>
          <a:p>
            <a:r>
              <a:rPr lang="sk-SK" sz="1200" b="0" dirty="0"/>
              <a:t>Aký konkrétny výstup účastníka preukáže, že vie odpoveď AI overiť?</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kritériá pre vyhodnotenie navrhnutej 15-minútovej aktivity. Výstup AI má byť chápaný ako návrh vyučujúceho, ktorý treba prispôsobiť skupine a podmienkam.</a:t>
            </a:r>
            <a:endParaRPr b="0" dirty="0"/>
          </a:p>
          <a:p>
            <a:r>
              <a:rPr lang="sk-SK" sz="1200" b="1" dirty="0"/>
              <a:t>Vzorový časový plán </a:t>
            </a:r>
          </a:p>
          <a:p>
            <a:r>
              <a:rPr lang="sk-SK" sz="1200" b="0" dirty="0"/>
              <a:t>0–2 min: vysvetlenie cieľa. 2–5 min: prečítanie odpovede AI. 5–9 min: porovnanie so zdrojom v dvojici. 9–12 min: označenie chýb a neistôt. 12–15 min: spoločná reflexia a odovzdanie jednej opravy.</a:t>
            </a:r>
            <a:endParaRPr b="0" dirty="0"/>
          </a:p>
          <a:p>
            <a:r>
              <a:rPr lang="sk-SK" sz="1200" b="1" dirty="0"/>
              <a:t>Pomôcky </a:t>
            </a:r>
          </a:p>
          <a:p>
            <a:r>
              <a:rPr lang="sk-SK" sz="1200" b="0" dirty="0"/>
              <a:t>Pripravte jednu modelovú odpoveď AI, jeden overiteľný zdroj a krátky kontrolný hárok. Bez telefónov možno materiály vytlačiť alebo premietnuť.</a:t>
            </a:r>
            <a:endParaRPr b="0" dirty="0"/>
          </a:p>
          <a:p>
            <a:r>
              <a:rPr lang="sk-SK" sz="1200" b="1" dirty="0"/>
              <a:t>Overenie učenia </a:t>
            </a:r>
          </a:p>
          <a:p>
            <a:r>
              <a:rPr lang="sk-SK" sz="1200" b="0" dirty="0"/>
              <a:t>Každá dvojica odovzdá tri položky: podporené tvrdenie, nepodložené tvrdenie a opravenú formuláciu s odkazom na zdroj. Tak vznikne pozorovateľný dôkaz učenia.</a:t>
            </a:r>
            <a:endParaRPr b="0" dirty="0"/>
          </a:p>
          <a:p>
            <a:r>
              <a:rPr lang="sk-SK" sz="1200" b="1" dirty="0"/>
              <a:t>Kontrola realizovateľnosti </a:t>
            </a:r>
          </a:p>
          <a:p>
            <a:r>
              <a:rPr lang="sk-SK" sz="1200" b="0" dirty="0"/>
              <a:t>Súčet krokov musí byť 15 minút. Pri 20 študentoch vytvorte desať dvojíc a použite rovnaké alebo dve varianty materiálu. Zohľadnite prístupnosť textu a čas na čítanie.</a:t>
            </a:r>
            <a:endParaRPr b="0" dirty="0"/>
          </a:p>
          <a:p>
            <a:r>
              <a:rPr lang="sk-SK" sz="1200" b="1" dirty="0"/>
              <a:t>Vzorové spresnenie </a:t>
            </a:r>
          </a:p>
          <a:p>
            <a:r>
              <a:rPr lang="sk-SK" sz="1200" b="0" dirty="0"/>
              <a:t>„Prispôsob aktivitu pre 20 študentov bez telefónov. Vytvor pracovný list s tromi otázkami a uveď, ako ho vyučujúci rýchlo vyhodnotí.“</a:t>
            </a:r>
            <a:endParaRPr b="0" dirty="0"/>
          </a:p>
          <a:p>
            <a:r>
              <a:rPr lang="sk-SK" sz="1200" b="1" dirty="0"/>
              <a:t>Kontrolná otázka </a:t>
            </a:r>
          </a:p>
          <a:p>
            <a:r>
              <a:rPr lang="sk-SK" sz="1200" b="0" dirty="0"/>
              <a:t>Ktorá časť aktivity zabezpečuje, že študenti skutočne pracujú so zdrojom a nie iba s názorom?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Cieľom je použiť priložený dokument ako zdroj a vyžiadať si presne vymedzené informácie. Účastník sa učí overiť pripojenie súboru a zakázať domýšľanie chýbajúcich údajov.</a:t>
            </a:r>
            <a:endParaRPr b="0" dirty="0"/>
          </a:p>
          <a:p>
            <a:r>
              <a:rPr lang="sk-SK" sz="1200" b="1" dirty="0"/>
              <a:t>Príprava súboru </a:t>
            </a:r>
          </a:p>
          <a:p>
            <a:r>
              <a:rPr lang="sk-SK" sz="1200" b="0" dirty="0"/>
              <a:t>Použite iba modelový alebo povolený dokument bez osobných údajov. Pred odoslaním musí byť názov súboru viditeľný pri editore. Skontrolujte, či ide o správnu a aktuálnu verziu.</a:t>
            </a:r>
            <a:endParaRPr b="0" dirty="0"/>
          </a:p>
          <a:p>
            <a:r>
              <a:rPr lang="sk-SK" sz="1200" b="1" dirty="0"/>
              <a:t>Postup pre účastníka </a:t>
            </a:r>
          </a:p>
          <a:p>
            <a:r>
              <a:rPr lang="sk-SK" sz="1200" b="0" dirty="0"/>
              <a:t>Priložte súbor, vložte zadanie a odošlite. Odpoveď má mať päť bodov a musí pokryť termín, miesto, potvrdenie účasti a pomôcky.</a:t>
            </a:r>
            <a:endParaRPr b="0" dirty="0"/>
          </a:p>
          <a:p>
            <a:r>
              <a:rPr lang="sk-SK" sz="1200" b="1" dirty="0"/>
              <a:t>Pravidlo pre chýbajúce údaje </a:t>
            </a:r>
          </a:p>
          <a:p>
            <a:r>
              <a:rPr lang="sk-SK" sz="1200" b="0" dirty="0"/>
              <a:t>Ak dokument neobsahuje konkrétnu adresu, dátum alebo inú požadovanú informáciu, správna odpoveď má uviesť „v dokumente sa nenachádza“. Pravdepodobný údaj nie je potvrdený údaj.</a:t>
            </a:r>
            <a:endParaRPr b="0" dirty="0"/>
          </a:p>
          <a:p>
            <a:r>
              <a:rPr lang="sk-SK" sz="1200" b="1" dirty="0"/>
              <a:t>Vzor kontroly </a:t>
            </a:r>
          </a:p>
          <a:p>
            <a:r>
              <a:rPr lang="sk-SK" sz="1200" b="0" dirty="0"/>
              <a:t>Otvorte originál a ku každému bodu odpovede nájdite príslušnú vetu alebo časť. Označte: potvrdené, nejasné alebo v dokumente chýba.</a:t>
            </a:r>
            <a:endParaRPr b="0" dirty="0"/>
          </a:p>
          <a:p>
            <a:r>
              <a:rPr lang="sk-SK" sz="1200" b="1" dirty="0"/>
              <a:t>Pedagogické využitie </a:t>
            </a:r>
          </a:p>
          <a:p>
            <a:r>
              <a:rPr lang="sk-SK" sz="1200" b="0" dirty="0"/>
              <a:t>Postup možno použiť pri práci so sylabom, metodickým usmernením alebo organizačnými pokynmi k pedagogickej praxi. Výstup AI nenahrádza čítanie záväzného dokumentu.</a:t>
            </a:r>
            <a:endParaRPr b="0" dirty="0"/>
          </a:p>
          <a:p>
            <a:r>
              <a:rPr lang="sk-SK" sz="1200" b="1" dirty="0"/>
              <a:t>Kontrolná otázka </a:t>
            </a:r>
          </a:p>
          <a:p>
            <a:r>
              <a:rPr lang="sk-SK" sz="1200" b="0" dirty="0"/>
              <a:t>Ako preukážete, že každý bod zhrnutia skutočne vychádza z priloženého súboru?</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ako vyhodnotiť zhrnutie vytvorené z dokumentu. Hlavným kritériom nie je plynulosť textu, ale dohľadateľnosť každého údaja v origináli.</a:t>
            </a:r>
            <a:endParaRPr b="0" dirty="0"/>
          </a:p>
          <a:p>
            <a:r>
              <a:rPr lang="sk-SK" sz="1200" b="1" dirty="0"/>
              <a:t>Očakávaný súhrn </a:t>
            </a:r>
          </a:p>
          <a:p>
            <a:r>
              <a:rPr lang="sk-SK" sz="1200" b="0" dirty="0"/>
              <a:t>Výstup má pomenovať termín, miestnosť, spôsob registrácie alebo potvrdenia a požadované pomôcky. Ak konkrétna e-mailová adresa nie je uvedená, musí to odpoveď výslovne priznať.</a:t>
            </a:r>
            <a:endParaRPr b="0" dirty="0"/>
          </a:p>
          <a:p>
            <a:r>
              <a:rPr lang="sk-SK" sz="1200" b="1" dirty="0"/>
              <a:t>Vzor kontrolného zoznamu </a:t>
            </a:r>
          </a:p>
          <a:p>
            <a:r>
              <a:rPr lang="sk-SK" sz="1200" b="0" dirty="0"/>
              <a:t>Termín – nájdený v dokumente: áno/nie. Miesto – presná formulácia a strana. Potvrdenie účasti – postup a termín. Pomôcky – úplný zoznam. Chýbajúce údaje – pomenované bez odhadu.</a:t>
            </a:r>
            <a:endParaRPr b="0" dirty="0"/>
          </a:p>
          <a:p>
            <a:r>
              <a:rPr lang="sk-SK" sz="1200" b="1" dirty="0"/>
              <a:t>Práca s citáciou </a:t>
            </a:r>
          </a:p>
          <a:p>
            <a:r>
              <a:rPr lang="sk-SK" sz="1200" b="0" dirty="0"/>
              <a:t>Ak odpoveď zobrazuje citáciu alebo odkaz na súbor, otvorte ho a prečítajte okolité vety. Citácia môže smerovať na správny dokument, ale zhrnutie môže byť napriek tomu nepresné.</a:t>
            </a:r>
            <a:endParaRPr b="0" dirty="0"/>
          </a:p>
          <a:p>
            <a:r>
              <a:rPr lang="sk-SK" sz="1200" b="1" dirty="0"/>
              <a:t>Vzorové spresnenie </a:t>
            </a:r>
          </a:p>
          <a:p>
            <a:r>
              <a:rPr lang="sk-SK" sz="1200" b="0" dirty="0"/>
              <a:t>„Zostav z potvrdených údajov kontrolný zoznam. Pri každom bode uveď stranu alebo nadpis časti. Údaje, ktoré sa v dokumente nenachádzajú, oddeľ do časti Chýba.“</a:t>
            </a:r>
            <a:endParaRPr b="0" dirty="0"/>
          </a:p>
          <a:p>
            <a:r>
              <a:rPr lang="sk-SK" sz="1200" b="1" dirty="0"/>
              <a:t>Samostatné precvičenie </a:t>
            </a:r>
          </a:p>
          <a:p>
            <a:r>
              <a:rPr lang="sk-SK" sz="1200" b="0" dirty="0"/>
              <a:t>Použite krátky verejný alebo modelový dokument. Vytvorte zhrnutie, potom zámerne požiadajte o údaj, ktorý v ňom nie je, a sledujte, či model prizná chýbanie.</a:t>
            </a:r>
            <a:endParaRPr b="0" dirty="0"/>
          </a:p>
          <a:p>
            <a:r>
              <a:rPr lang="sk-SK" sz="1200" b="1" dirty="0"/>
              <a:t>Kontrolná otázka </a:t>
            </a:r>
          </a:p>
          <a:p>
            <a:r>
              <a:rPr lang="sk-SK" sz="1200" b="0" dirty="0"/>
              <a:t>Prečo samotná citácia súboru nestačí ako dôkaz správnosti zhrnutia?</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Cieľom je precvičiť spracovanie malého súboru štruktúrovaných údajov. Účastník má zadať hodnoty, vyžiadať výpočty a následne ich nezávisle overiť.</a:t>
            </a:r>
            <a:endParaRPr b="0" dirty="0"/>
          </a:p>
          <a:p>
            <a:r>
              <a:rPr lang="sk-SK" sz="1200" b="1" dirty="0"/>
              <a:t>Vstupné údaje </a:t>
            </a:r>
          </a:p>
          <a:p>
            <a:r>
              <a:rPr lang="sk-SK" sz="1200" b="0" dirty="0"/>
              <a:t>Skupina A: 8 registrácií z kapacity 12. Skupina B: 11 z 12. Skupina C: 6 z 8. Ide o vymyslené údaje, preto ich možno bezpečne použiť na cvičenie.</a:t>
            </a:r>
            <a:endParaRPr b="0" dirty="0"/>
          </a:p>
          <a:p>
            <a:r>
              <a:rPr lang="sk-SK" sz="1200" b="1" dirty="0"/>
              <a:t>Očakávané výpočty </a:t>
            </a:r>
          </a:p>
          <a:p>
            <a:r>
              <a:rPr lang="sk-SK" sz="1200" b="0" dirty="0"/>
              <a:t>Celkový počet registrácií je súčet registrácií všetkých skupín. Celková kapacita je súčet kapacít. Voľné miesta sa vypočítajú ako kapacita mínus registrácie.</a:t>
            </a:r>
            <a:endParaRPr b="0" dirty="0"/>
          </a:p>
          <a:p>
            <a:r>
              <a:rPr lang="sk-SK" sz="1200" b="1" dirty="0"/>
              <a:t>Postup pre účastníka </a:t>
            </a:r>
          </a:p>
          <a:p>
            <a:r>
              <a:rPr lang="sk-SK" sz="1200" b="0" dirty="0"/>
              <a:t>Vložte zadanie do nového chatu. Požiadajte o tabuľku so stĺpcami skupina, registrácie, kapacita a voľné miesta. Výsledok potom prepočítajte kalkulačkou alebo ručne.</a:t>
            </a:r>
            <a:endParaRPr b="0" dirty="0"/>
          </a:p>
          <a:p>
            <a:r>
              <a:rPr lang="sk-SK" sz="1200" b="1" dirty="0"/>
              <a:t>Vzor tabuľky </a:t>
            </a:r>
          </a:p>
          <a:p>
            <a:r>
              <a:rPr lang="sk-SK" sz="1200" b="0" dirty="0"/>
              <a:t>A: 8, 12, 4 voľné. B: 11, 12, 1 voľné. C: 6, 8, 2 voľné. Spolu: 25 registrácií, kapacita 32, voľných 7 miest.</a:t>
            </a:r>
            <a:endParaRPr b="0" dirty="0"/>
          </a:p>
          <a:p>
            <a:r>
              <a:rPr lang="sk-SK" sz="1200" b="1" dirty="0"/>
              <a:t>Pedagogické využitie </a:t>
            </a:r>
          </a:p>
          <a:p>
            <a:r>
              <a:rPr lang="sk-SK" sz="1200" b="0" dirty="0"/>
              <a:t>Budúci učiteľ môže rovnaký postup použiť pri anonymných súhrnných údajoch o účasti alebo skupinách. Skutočné mená, identifikátory a individuálne hodnotenia do modelového cvičenia nepatria.</a:t>
            </a:r>
            <a:endParaRPr b="0" dirty="0"/>
          </a:p>
          <a:p>
            <a:r>
              <a:rPr lang="sk-SK" sz="1200" b="1" dirty="0"/>
              <a:t>Kontrolná otázka </a:t>
            </a:r>
          </a:p>
          <a:p>
            <a:r>
              <a:rPr lang="sk-SK" sz="1200" b="0" dirty="0"/>
              <a:t>Akým nezávislým postupom overíte, že súčet a počet voľných miest sú správne?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poskytuje správne riešenie výpočtu a ukazuje, ako výsledok AI kontrolovať. Číselný výstup sa nesmie považovať za správny iba preto, že je v prehľadnej tabuľke.</a:t>
            </a:r>
            <a:endParaRPr b="0" dirty="0"/>
          </a:p>
          <a:p>
            <a:r>
              <a:rPr lang="sk-SK" sz="1200" b="1" dirty="0"/>
              <a:t>Kontrola súčtov </a:t>
            </a:r>
          </a:p>
          <a:p>
            <a:r>
              <a:rPr lang="sk-SK" sz="1200" b="0" dirty="0"/>
              <a:t>Registrácie: 8 + 11 + 6 = 25. Kapacita: 12 + 12 + 8 = 32. Voľné miesta: 32 − 25 = 7. Rovnaký výsledok dostaneme aj súčtom 4 + 1 + 2.</a:t>
            </a:r>
            <a:endParaRPr b="0" dirty="0"/>
          </a:p>
          <a:p>
            <a:r>
              <a:rPr lang="sk-SK" sz="1200" b="1" dirty="0"/>
              <a:t>Miera obsadenosti </a:t>
            </a:r>
          </a:p>
          <a:p>
            <a:r>
              <a:rPr lang="sk-SK" sz="1200" b="0" dirty="0"/>
              <a:t>Skupina A: 8/12 = 66,7 %. Skupina B: 11/12 = 91,7 %. Skupina C: 6/8 = 75 %. Celková obsadenosť: 25/32 = 78,1 %. Percentá treba primerane zaokrúhliť a označiť jednotku.</a:t>
            </a:r>
            <a:endParaRPr b="0" dirty="0"/>
          </a:p>
          <a:p>
            <a:r>
              <a:rPr lang="sk-SK" sz="1200" b="1" dirty="0"/>
              <a:t>Vzorové spresnenie </a:t>
            </a:r>
          </a:p>
          <a:p>
            <a:r>
              <a:rPr lang="sk-SK" sz="1200" b="0" dirty="0"/>
              <a:t>„Pridaj stĺpec s mierou obsadenosti každej skupiny. Uveď vzorec, výsledok zaokrúhli na jedno desatinné miesto a skontroluj, že percentá zodpovedajú registráciám a kapacite.“</a:t>
            </a:r>
            <a:endParaRPr b="0" dirty="0"/>
          </a:p>
          <a:p>
            <a:r>
              <a:rPr lang="sk-SK" sz="1200" b="1" dirty="0"/>
              <a:t>Časté chyby </a:t>
            </a:r>
          </a:p>
          <a:p>
            <a:r>
              <a:rPr lang="sk-SK" sz="1200" b="0" dirty="0"/>
              <a:t>Model môže odpočítať opačné hodnoty, zameniť kapacitu s registráciami alebo nesprávne zaokrúhliť percento. Kontrolujte význam stĺpcov aj aritmetiku.</a:t>
            </a:r>
            <a:endParaRPr b="0" dirty="0"/>
          </a:p>
          <a:p>
            <a:r>
              <a:rPr lang="sk-SK" sz="1200" b="1" dirty="0"/>
              <a:t>Pedagogická reflexia </a:t>
            </a:r>
          </a:p>
          <a:p>
            <a:r>
              <a:rPr lang="sk-SK" sz="1200" b="0" dirty="0"/>
              <a:t>Pri práci s údajmi žiakov alebo študentov používajte anonymizované a agregované dáta. AI môže pomôcť s formátom, zodpovednosť za interpretáciu a ochranu údajov zostáva na človeku.</a:t>
            </a:r>
            <a:endParaRPr b="0" dirty="0"/>
          </a:p>
          <a:p>
            <a:r>
              <a:rPr lang="sk-SK" sz="1200" b="1" dirty="0"/>
              <a:t>Kontrolná otázka </a:t>
            </a:r>
          </a:p>
          <a:p>
            <a:r>
              <a:rPr lang="sk-SK" sz="1200" b="0" dirty="0"/>
              <a:t>Prečo je vhodné overiť voľné miesta dvoma rôznymi výpočtami?</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Cieľom je vyhľadať aktuálnu informáciu v oficiálnej dokumentácii a uviesť pôvodný zdroj. Účastník sa učí rozlišovať odpoveď AI od dokumentu, ktorý tvrdenie skutočne podporuje.</a:t>
            </a:r>
            <a:endParaRPr b="0" dirty="0"/>
          </a:p>
          <a:p>
            <a:r>
              <a:rPr lang="sk-SK" sz="1200" b="1" dirty="0"/>
              <a:t>Prečo žiadať oficiálny zdroj </a:t>
            </a:r>
          </a:p>
          <a:p>
            <a:r>
              <a:rPr lang="sk-SK" sz="1200" b="0" dirty="0"/>
              <a:t>Pri funkciách digitálnych služieb sa názvy a možnosti menia. Oficiálna dokumentácia alebo centrum pomoci má vyššiu autoritu než neoznačený blog či stará ukážka rozhrania.</a:t>
            </a:r>
            <a:endParaRPr b="0" dirty="0"/>
          </a:p>
          <a:p>
            <a:r>
              <a:rPr lang="sk-SK" sz="1200" b="1" dirty="0"/>
              <a:t>Postup pre účastníka </a:t>
            </a:r>
          </a:p>
          <a:p>
            <a:r>
              <a:rPr lang="sk-SK" sz="1200" b="0" dirty="0"/>
              <a:t>Zadajte prompt, otvorte ponúknutý odkaz a skontrolujte, že patrí oficiálnej doméne OpenAI. Overte názov článku, dátum alebo aktuálnosť a presnú časť o projektových súboroch a pokynoch.</a:t>
            </a:r>
            <a:endParaRPr b="0" dirty="0"/>
          </a:p>
          <a:p>
            <a:r>
              <a:rPr lang="sk-SK" sz="1200" b="1" dirty="0"/>
              <a:t>Čo máte zistiť </a:t>
            </a:r>
          </a:p>
          <a:p>
            <a:r>
              <a:rPr lang="sk-SK" sz="1200" b="0" dirty="0"/>
              <a:t>Projektové súbory poskytujú podklady pre prácu v projekte. Projektové pokyny určujú všeobecné pravidlá, napríklad jazyk, štýl alebo spôsob práce. Konkrétne možnosti treba vždy overiť v aktuálnej dokumentácii a účte.</a:t>
            </a:r>
            <a:endParaRPr b="0" dirty="0"/>
          </a:p>
          <a:p>
            <a:r>
              <a:rPr lang="sk-SK" sz="1200" b="1" dirty="0"/>
              <a:t>Vzor zápisu zdroja </a:t>
            </a:r>
          </a:p>
          <a:p>
            <a:r>
              <a:rPr lang="sk-SK" sz="1200" b="0" dirty="0"/>
              <a:t>Názov organizácie: OpenAI. Názov stránky: podľa otvoreného článku. Typ zdroja: oficiálna pomoc alebo produktová dokumentácia. Dátum prístupu: uveďte deň, keď ste stránku skontrolovali.</a:t>
            </a:r>
            <a:endParaRPr b="0" dirty="0"/>
          </a:p>
          <a:p>
            <a:r>
              <a:rPr lang="sk-SK" sz="1200" b="1" dirty="0"/>
              <a:t>Ak zdroj nemožno otvoriť </a:t>
            </a:r>
          </a:p>
          <a:p>
            <a:r>
              <a:rPr lang="sk-SK" sz="1200" b="0" dirty="0"/>
              <a:t>Tvrdenie neoznačujte za overené. Skúste vyhľadať rovnakú tému priamo v oficiálnom centre pomoci alebo požiadajte o iný pôvodný zdroj.</a:t>
            </a:r>
            <a:endParaRPr b="0" dirty="0"/>
          </a:p>
          <a:p>
            <a:r>
              <a:rPr lang="sk-SK" sz="1200" b="1" dirty="0"/>
              <a:t>Kontrolná otázka </a:t>
            </a:r>
          </a:p>
          <a:p>
            <a:r>
              <a:rPr lang="sk-SK" sz="1200" b="0" dirty="0"/>
              <a:t>Ktoré znaky vám potvrdia, že otvorený odkaz je pôvodný a relevantný zdroj?</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ako skontrolovať odpoveď s webovým zdrojom. Klikateľný odkaz je začiatok overovania, nie automatický dôkaz správnosti.</a:t>
            </a:r>
            <a:endParaRPr b="0" dirty="0"/>
          </a:p>
          <a:p>
            <a:r>
              <a:rPr lang="sk-SK" sz="1200" b="1" dirty="0"/>
              <a:t>Kontrola zdroja </a:t>
            </a:r>
          </a:p>
          <a:p>
            <a:r>
              <a:rPr lang="sk-SK" sz="1200" b="0" dirty="0"/>
              <a:t>Otvorte stránku a overte doménu, názov organizácie, tému článku a to, či text naozaj opisuje projekty v ChatGPT. Skontrolujte aj to, či nejde o zastaranú alebo všeobecnú stránku.</a:t>
            </a:r>
            <a:endParaRPr b="0" dirty="0"/>
          </a:p>
          <a:p>
            <a:r>
              <a:rPr lang="sk-SK" sz="1200" b="1" dirty="0"/>
              <a:t>Kontrola tvrdenia </a:t>
            </a:r>
          </a:p>
          <a:p>
            <a:r>
              <a:rPr lang="sk-SK" sz="1200" b="0" dirty="0"/>
              <a:t>Ku každému tvrdeniu o súboroch a pokynoch nájdite podporujúcu vetu alebo odsek. Ak zdroj hovorí iba o jednej funkcii, odpoveď nesmie z neho odvodiť ďalšie nepodložené možnosti.</a:t>
            </a:r>
            <a:endParaRPr b="0" dirty="0"/>
          </a:p>
          <a:p>
            <a:r>
              <a:rPr lang="sk-SK" sz="1200" b="1" dirty="0"/>
              <a:t>Vzorové spresnenie </a:t>
            </a:r>
          </a:p>
          <a:p>
            <a:r>
              <a:rPr lang="sk-SK" sz="1200" b="0" dirty="0"/>
              <a:t>„Označ presný nadpis časti a krátko parafrázuj vetu, ktorá podporuje tvrdenie o projektových pokynoch. Ak zdroj tvrdenie nepodporuje, povedz to.“</a:t>
            </a:r>
            <a:endParaRPr b="0" dirty="0"/>
          </a:p>
          <a:p>
            <a:r>
              <a:rPr lang="sk-SK" sz="1200" b="1" dirty="0"/>
              <a:t>Akademické použitie </a:t>
            </a:r>
          </a:p>
          <a:p>
            <a:r>
              <a:rPr lang="sk-SK" sz="1200" b="0" dirty="0"/>
              <a:t>V seminárnej alebo záverečnej práci citujte pôvodný zdroj podľa požadovanej citačnej normy. Odpoveď ChatGPT môže pomôcť zdroj nájsť, ale nenahrádza bibliografický záznam ani kritické čítanie.</a:t>
            </a:r>
            <a:endParaRPr b="0" dirty="0"/>
          </a:p>
          <a:p>
            <a:r>
              <a:rPr lang="sk-SK" sz="1200" b="1" dirty="0"/>
              <a:t>Pedagogický príklad </a:t>
            </a:r>
          </a:p>
          <a:p>
            <a:r>
              <a:rPr lang="sk-SK" sz="1200" b="0" dirty="0"/>
              <a:t>Nechajte študentov porovnať odpoveď AI s otvoreným zdrojom a farebne označiť podporené, čiastočne podporené a nepodporené tvrdenia.</a:t>
            </a:r>
            <a:endParaRPr b="0" dirty="0"/>
          </a:p>
          <a:p>
            <a:r>
              <a:rPr lang="sk-SK" sz="1200" b="1" dirty="0"/>
              <a:t>Kontrolná otázka </a:t>
            </a:r>
          </a:p>
          <a:p>
            <a:r>
              <a:rPr lang="sk-SK" sz="1200" b="0" dirty="0"/>
              <a:t>Aký je rozdiel medzi relevantným zdrojom a zdrojom, ktorý iba obsahuje podobné kľúčové slová?</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Účel snímky </a:t>
            </a:r>
          </a:p>
          <a:p>
            <a:r>
              <a:rPr lang="sk-SK" sz="1200" b="0" dirty="0"/>
              <a:t>Snímka upozorňuje, že návod je potrebné priebežne aktualizovať a dopĺňať o reálne zachytenia obrazovky. Rozhranie, oprávnenia a názvy funkcií sa môžu meniť.</a:t>
            </a:r>
            <a:endParaRPr b="0" dirty="0"/>
          </a:p>
          <a:p>
            <a:r>
              <a:rPr lang="sk-SK" sz="1200" b="1" dirty="0"/>
              <a:t>Čo treba zachytiť </a:t>
            </a:r>
          </a:p>
          <a:p>
            <a:r>
              <a:rPr lang="sk-SK" sz="1200" b="0" dirty="0"/>
              <a:t>Dôležité sú obrazovky pred potvrdením citlivých operácií: prepnutie účtu, zdieľanie, archivácia a vymazanie. Školiaci materiál má ukázať aj dôsledok a bezpečné rozhodnutie, nie iba tlačidlo.</a:t>
            </a:r>
            <a:endParaRPr b="0" dirty="0"/>
          </a:p>
          <a:p>
            <a:r>
              <a:rPr lang="sk-SK" sz="1200" b="1" dirty="0"/>
              <a:t>Rozbalené ponuky </a:t>
            </a:r>
          </a:p>
          <a:p>
            <a:r>
              <a:rPr lang="sk-SK" sz="1200" b="0" dirty="0"/>
              <a:t>Pri oznámeniach, vzhľade, pamäti, projektových pokynoch a nástrojoch treba zachytiť rozbalenú ponuku s dostupnými možnosťami. Bez nej účastník nemusí vedieť, čo po kliknutí očakávať.</a:t>
            </a:r>
            <a:endParaRPr b="0" dirty="0"/>
          </a:p>
          <a:p>
            <a:r>
              <a:rPr lang="sk-SK" sz="1200" b="1" dirty="0"/>
              <a:t>Funkcie závislé od účtu </a:t>
            </a:r>
          </a:p>
          <a:p>
            <a:r>
              <a:rPr lang="sk-SK" sz="1200" b="0" dirty="0"/>
              <a:t>Hlas, obrázky, GPTs, Canvas a plánované úlohy nemusia byť dostupné každému. Materiál musí jasne uviesť, že neprítomnosť položky môže súvisieť s účtom, licenciou alebo pracovným priestorom.</a:t>
            </a:r>
            <a:endParaRPr b="0" dirty="0"/>
          </a:p>
          <a:p>
            <a:r>
              <a:rPr lang="sk-SK" sz="1200" b="1" dirty="0"/>
              <a:t>Pravidlo pre snímky obrazovky </a:t>
            </a:r>
          </a:p>
          <a:p>
            <a:r>
              <a:rPr lang="sk-SK" sz="1200" b="0" dirty="0"/>
              <a:t>Používajte oprávnený účet, zakryte mená, e-maily, obsah histórie a ďalšie citlivé údaje. Zaznamenajte dátum a prostredie, pretože obrázok je časovo viazaný.</a:t>
            </a:r>
            <a:endParaRPr b="0" dirty="0"/>
          </a:p>
          <a:p>
            <a:r>
              <a:rPr lang="sk-SK" sz="1200" b="1" dirty="0"/>
              <a:t>Domáce použitie materiálu </a:t>
            </a:r>
          </a:p>
          <a:p>
            <a:r>
              <a:rPr lang="sk-SK" sz="1200" b="0" dirty="0"/>
              <a:t>Ak sa vaše rozhranie líši, postupujte podľa cieľa funkcie, nie podľa presnej polohy tlačidla. Pred významným úkonom si prečítajte aktuálny opis a potvrdenie v aplikácii.</a:t>
            </a:r>
            <a:endParaRPr b="0" dirty="0"/>
          </a:p>
          <a:p>
            <a:r>
              <a:rPr lang="sk-SK" sz="1200" b="1" dirty="0"/>
              <a:t>Kontrolná otázka </a:t>
            </a:r>
          </a:p>
          <a:p>
            <a:r>
              <a:rPr lang="sk-SK" sz="1200" b="0" dirty="0"/>
              <a:t>Ktoré informácie musí obsahovať snímka obrazovky, aby bola pedagogicky užitočná a zároveň bezpečná?</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Úloha kapitoly </a:t>
            </a:r>
          </a:p>
          <a:p>
            <a:r>
              <a:rPr lang="sk-SK" sz="1200" b="0" dirty="0"/>
              <a:t>Kapitola spája najčastejšie problémy pri samostatnej práci: odlišné rozhranie, nepripojený súbor, nepresnú odpoveď, chýbajúci obsah a nedostupnú funkciu.</a:t>
            </a:r>
            <a:endParaRPr b="0" dirty="0"/>
          </a:p>
          <a:p>
            <a:r>
              <a:rPr lang="sk-SK" sz="1200" b="1" dirty="0"/>
              <a:t>Základný diagnostický postup </a:t>
            </a:r>
          </a:p>
          <a:p>
            <a:r>
              <a:rPr lang="sk-SK" sz="1200" b="0" dirty="0"/>
              <a:t>Najprv určte, čo presne nefunguje. Potom skontrolujte účet, pracovný priestor, režim Chat alebo Work, aktívny model, pripojené súbory a aktuálne limity. Meníte vždy iba jednu vec naraz.</a:t>
            </a:r>
            <a:endParaRPr b="0" dirty="0"/>
          </a:p>
          <a:p>
            <a:r>
              <a:rPr lang="sk-SK" sz="1200" b="1" dirty="0"/>
              <a:t>Rozhranie sa líši </a:t>
            </a:r>
          </a:p>
          <a:p>
            <a:r>
              <a:rPr lang="sk-SK" sz="1200" b="0" dirty="0"/>
              <a:t>Názvy a poloha tlačidiel sa môžu meniť. Hľadajte funkciu podľa účelu, použite hľadanie v nastaveniach a čítajte aktuálny opis priamo v aplikácii.</a:t>
            </a:r>
            <a:endParaRPr b="0" dirty="0"/>
          </a:p>
          <a:p>
            <a:r>
              <a:rPr lang="sk-SK" sz="1200" b="1" dirty="0"/>
              <a:t>Výstup sa líši </a:t>
            </a:r>
          </a:p>
          <a:p>
            <a:r>
              <a:rPr lang="sk-SK" sz="1200" b="0" dirty="0"/>
              <a:t>Jazykový model môže pri rovnakom zadaní vytvoriť inú formuláciu. Hodnoťte splnenie kritérií, správnosť a bezpečnosť, nie presnú zhodu s ukážkou.</a:t>
            </a:r>
            <a:endParaRPr b="0" dirty="0"/>
          </a:p>
          <a:p>
            <a:r>
              <a:rPr lang="sk-SK" sz="1200" b="1" dirty="0"/>
              <a:t>Kedy požiadať o pomoc </a:t>
            </a:r>
          </a:p>
          <a:p>
            <a:r>
              <a:rPr lang="sk-SK" sz="1200" b="0" dirty="0"/>
              <a:t>Ak ide o univerzitný účet, oprávnenie, bezpečnosť alebo stratu dôležitého obsahu, nevykonávajte náhodné zmeny. Zdokumentujte problém bez citlivých údajov a kontaktujte správcu alebo podporu.</a:t>
            </a:r>
            <a:endParaRPr b="0" dirty="0"/>
          </a:p>
          <a:p>
            <a:r>
              <a:rPr lang="sk-SK" sz="1200" b="1" dirty="0"/>
              <a:t>Vzdelávací cieľ </a:t>
            </a:r>
          </a:p>
          <a:p>
            <a:r>
              <a:rPr lang="sk-SK" sz="1200" b="0" dirty="0"/>
              <a:t>Účastník sa má naučiť problém pomenovať, vykonať základnú kontrolu a zvoliť bezpečný ďalší krok. Cieľom nie je naspamäť si zapamätať polohu každého tlačidla.</a:t>
            </a:r>
            <a:endParaRPr b="0" dirty="0"/>
          </a:p>
          <a:p>
            <a:r>
              <a:rPr lang="sk-SK" sz="1200" b="1" dirty="0"/>
              <a:t>Kontrolná otázka </a:t>
            </a:r>
          </a:p>
          <a:p>
            <a:r>
              <a:rPr lang="sk-SK" sz="1200" b="0" dirty="0"/>
              <a:t>Aké tri veci skontrolujete ako prvé, keď sa výsledok alebo rozhranie správa inak než v návode?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pomáha riešiť situáciu, keď účastník nevidí rovnaké tlačidlo ako v návode. Rozdiel nemusí znamenať chybu používateľa.</a:t>
            </a:r>
            <a:endParaRPr b="0" dirty="0"/>
          </a:p>
          <a:p>
            <a:r>
              <a:rPr lang="sk-SK" sz="1200" b="1" dirty="0"/>
              <a:t>Krok 1: prostredie </a:t>
            </a:r>
          </a:p>
          <a:p>
            <a:r>
              <a:rPr lang="sk-SK" sz="1200" b="0" dirty="0"/>
              <a:t>Overte, či používate webovú alebo počítačovú aplikáciu, režim Chat alebo Work a správny univerzitný pracovný priestor. Rovnaká funkcia môže mať odlišnú polohu.</a:t>
            </a:r>
            <a:endParaRPr b="0" dirty="0"/>
          </a:p>
          <a:p>
            <a:r>
              <a:rPr lang="sk-SK" sz="1200" b="1" dirty="0"/>
              <a:t>Krok 2: zobrazenie </a:t>
            </a:r>
          </a:p>
          <a:p>
            <a:r>
              <a:rPr lang="sk-SK" sz="1200" b="0" dirty="0"/>
              <a:t>Rozbaľte bočný panel, zväčšite okno a skontrolujte ponuku profilu. V nastaveniach použite vyhľadávanie podľa názvu alebo účelu funkcie.</a:t>
            </a:r>
            <a:endParaRPr b="0" dirty="0"/>
          </a:p>
          <a:p>
            <a:r>
              <a:rPr lang="sk-SK" sz="1200" b="1" dirty="0"/>
              <a:t>Krok 3: dostupnosť </a:t>
            </a:r>
          </a:p>
          <a:p>
            <a:r>
              <a:rPr lang="sk-SK" sz="1200" b="0" dirty="0"/>
              <a:t>Položka môže závisieť od roly, licencie, správcu, modelu alebo limitu. Pozrite kartu Používanie a informácie dostupné v účte.</a:t>
            </a:r>
            <a:endParaRPr b="0" dirty="0"/>
          </a:p>
          <a:p>
            <a:r>
              <a:rPr lang="sk-SK" sz="1200" b="1" dirty="0"/>
              <a:t>Vzorový postup </a:t>
            </a:r>
          </a:p>
          <a:p>
            <a:r>
              <a:rPr lang="sk-SK" sz="1200" b="0" dirty="0"/>
              <a:t>Ak nevidíte Priestor, hľadajte Súbory alebo príslušnú položku v režime Work. Ak nevidíte konkrétny model, skontrolujte pracovný priestor a limit, nie náhodné prepínače.</a:t>
            </a:r>
            <a:endParaRPr b="0" dirty="0"/>
          </a:p>
          <a:p>
            <a:r>
              <a:rPr lang="sk-SK" sz="1200" b="1" dirty="0"/>
              <a:t>Čomu sa vyhnúť </a:t>
            </a:r>
          </a:p>
          <a:p>
            <a:r>
              <a:rPr lang="sk-SK" sz="1200" b="0" dirty="0"/>
              <a:t>Neodhadujte význam neznámeho tlačidla a nevykonávajte hromadné alebo bezpečnostné operácie iba preto, aby ste napodobnili snímku.</a:t>
            </a:r>
            <a:endParaRPr b="0" dirty="0"/>
          </a:p>
          <a:p>
            <a:r>
              <a:rPr lang="sk-SK" sz="1200" b="1" dirty="0"/>
              <a:t>Kontrolná otázka </a:t>
            </a:r>
          </a:p>
          <a:p>
            <a:r>
              <a:rPr lang="sk-SK" sz="1200" b="0" dirty="0"/>
              <a:t>Ako rozlíšite zmenu rozhrania od funkcie, ktorá pre váš účet nie je povolená?</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rieši situáciu, keď odpoveď nepracuje s priloženým dokumentom alebo pôsobí všeobecne. Najprv treba overiť samotné pripojenie súboru.</a:t>
            </a:r>
            <a:endParaRPr b="0" dirty="0"/>
          </a:p>
          <a:p>
            <a:r>
              <a:rPr lang="sk-SK" sz="1200" b="1" dirty="0"/>
              <a:t>Pred odoslaním </a:t>
            </a:r>
          </a:p>
          <a:p>
            <a:r>
              <a:rPr lang="sk-SK" sz="1200" b="0" dirty="0"/>
              <a:t>Názov alebo náhľad súboru musí byť viditeľný pri správe. Skontrolujte správny názov, verziu a typ súboru. Ak nahrávanie ešte prebieha, počkajte.</a:t>
            </a:r>
            <a:endParaRPr b="0" dirty="0"/>
          </a:p>
          <a:p>
            <a:r>
              <a:rPr lang="sk-SK" sz="1200" b="1" dirty="0"/>
              <a:t>Presné zadanie </a:t>
            </a:r>
          </a:p>
          <a:p>
            <a:r>
              <a:rPr lang="sk-SK" sz="1200" b="0" dirty="0"/>
              <a:t>Použite formuláciu: „Použi priložený súbor a odpovedaj iba podľa jeho obsahu. Pri každom bode uveď stranu alebo nadpis časti. Ak údaj chýba, povedz to.“</a:t>
            </a:r>
            <a:endParaRPr b="0" dirty="0"/>
          </a:p>
          <a:p>
            <a:r>
              <a:rPr lang="sk-SK" sz="1200" b="1" dirty="0"/>
              <a:t>Kontrola odpovede </a:t>
            </a:r>
          </a:p>
          <a:p>
            <a:r>
              <a:rPr lang="sk-SK" sz="1200" b="0" dirty="0"/>
              <a:t>Hľadajte konkrétne mená častí, citácie alebo údaje, ktoré sa v súbore naozaj nachádzajú. Všeobecná odpoveď bez väzby na podklad môže znamenať, že súbor nebol použitý alebo zadanie bolo nejasné.</a:t>
            </a:r>
            <a:endParaRPr b="0" dirty="0"/>
          </a:p>
          <a:p>
            <a:r>
              <a:rPr lang="sk-SK" sz="1200" b="1" dirty="0"/>
              <a:t>Opätovný pokus </a:t>
            </a:r>
          </a:p>
          <a:p>
            <a:r>
              <a:rPr lang="sk-SK" sz="1200" b="0" dirty="0"/>
              <a:t>Ak problém pretrváva, otvorte nový chat, priložte súbor znova a použite kratšie jednoznačné zadanie. Pri veľkom dokumente skúste menšiu časť alebo presne určte kapitolu.</a:t>
            </a:r>
            <a:endParaRPr b="0" dirty="0"/>
          </a:p>
          <a:p>
            <a:r>
              <a:rPr lang="sk-SK" sz="1200" b="1" dirty="0"/>
              <a:t>Ochrana údajov </a:t>
            </a:r>
          </a:p>
          <a:p>
            <a:r>
              <a:rPr lang="sk-SK" sz="1200" b="0" dirty="0"/>
              <a:t>Súbor opätovne neprikladajte do osobného alebo neschváleného priestoru. Pri univerzitných podkladoch dodržte pravidlá UKF a odstráňte nepotrebné osobné údaje.</a:t>
            </a:r>
            <a:endParaRPr b="0" dirty="0"/>
          </a:p>
          <a:p>
            <a:r>
              <a:rPr lang="sk-SK" sz="1200" b="1" dirty="0"/>
              <a:t>Kontrolná otázka </a:t>
            </a:r>
          </a:p>
          <a:p>
            <a:r>
              <a:rPr lang="sk-SK" sz="1200" b="0" dirty="0"/>
              <a:t>Ktoré znaky v odpovedi dokazujú, že model skutočne pracoval s konkrétnym súborom?</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ukazuje postup pri fakticky nesprávnej, neúplnej alebo zavádzajúcej odpovedi. Prvým krokom je pomenovať konkrétny problém, nie iba napísať „je to zlé“.</a:t>
            </a:r>
            <a:endParaRPr b="0" dirty="0"/>
          </a:p>
          <a:p>
            <a:r>
              <a:rPr lang="sk-SK" sz="1200" b="1" dirty="0"/>
              <a:t>Presná oprava </a:t>
            </a:r>
          </a:p>
          <a:p>
            <a:r>
              <a:rPr lang="sk-SK" sz="1200" b="0" dirty="0"/>
              <a:t>Uveďte, ktoré tvrdenie nesedí, a priložte alebo citujte správny podklad. Vzor: „V odpovedi je nesprávna miestnosť. Podľa priloženého oznamu je správne D-106. Oprav text a ostatné údaje nemeň.“</a:t>
            </a:r>
            <a:endParaRPr b="0" dirty="0"/>
          </a:p>
          <a:p>
            <a:r>
              <a:rPr lang="sk-SK" sz="1200" b="1" dirty="0"/>
              <a:t>Oddelenie faktov a odhadov </a:t>
            </a:r>
          </a:p>
          <a:p>
            <a:r>
              <a:rPr lang="sk-SK" sz="1200" b="0" dirty="0"/>
              <a:t>Požiadajte o tabuľku alebo dve časti: potvrdené fakty s uvedeným zdrojom a neisté tvrdenia alebo návrhy. Ak odpoveď nemá podklad, musí to priznať.</a:t>
            </a:r>
            <a:endParaRPr b="0" dirty="0"/>
          </a:p>
          <a:p>
            <a:r>
              <a:rPr lang="sk-SK" sz="1200" b="1" dirty="0"/>
              <a:t>Nezávislé overenie </a:t>
            </a:r>
          </a:p>
          <a:p>
            <a:r>
              <a:rPr lang="sk-SK" sz="1200" b="0" dirty="0"/>
              <a:t>Pri odbornom tvrdení otvorte pôvodnú štúdiu, zákonný text, oficiálnu metodiku alebo iný autoritatívny zdroj. Opätovne vygenerovaná odpoveď toho istého modelu nie je nezávislá kontrola.</a:t>
            </a:r>
            <a:endParaRPr b="0" dirty="0"/>
          </a:p>
          <a:p>
            <a:r>
              <a:rPr lang="sk-SK" sz="1200" b="1" dirty="0"/>
              <a:t>Vzorový pedagogický príklad </a:t>
            </a:r>
          </a:p>
          <a:p>
            <a:r>
              <a:rPr lang="sk-SK" sz="1200" b="0" dirty="0"/>
              <a:t>AI tvrdí, že určitá metóda vždy zlepšuje učenie. Účastník má nájsť pôvodnú štúdiu, skontrolovať vzorku, podmienky a obmedzenia a preformulovať záver bez neprimeraného zovšeobecnenia.</a:t>
            </a:r>
            <a:endParaRPr b="0" dirty="0"/>
          </a:p>
          <a:p>
            <a:r>
              <a:rPr lang="sk-SK" sz="1200" b="1" dirty="0"/>
              <a:t>Kedy výstup nepoužiť </a:t>
            </a:r>
          </a:p>
          <a:p>
            <a:r>
              <a:rPr lang="sk-SK" sz="1200" b="0" dirty="0"/>
              <a:t>Ak tvrdenie nemožno overiť a má ovplyvniť hodnotenie, bezpečnosť, právne rozhodnutie alebo podporu študenta, výstup nepoužívajte ako podklad na rozhodnutie.</a:t>
            </a:r>
            <a:endParaRPr b="0" dirty="0"/>
          </a:p>
          <a:p>
            <a:r>
              <a:rPr lang="sk-SK" sz="1200" b="1" dirty="0"/>
              <a:t>Kontrolná otázka </a:t>
            </a:r>
          </a:p>
          <a:p>
            <a:r>
              <a:rPr lang="sk-SK" sz="1200" b="0" dirty="0"/>
              <a:t>Prečo nová odpoveď na rovnakú otázku nepredstavuje nezávislé overenie pôvodnej odpovede?</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poskytuje systematický postup pri hľadaní staršieho rozhovoru alebo súboru. Obsah môže byť v inom projekte, archíve, pracovnom priestore alebo účte.</a:t>
            </a:r>
            <a:endParaRPr b="0" dirty="0"/>
          </a:p>
          <a:p>
            <a:r>
              <a:rPr lang="sk-SK" sz="1200" b="1" dirty="0"/>
              <a:t>Hľadanie rozhovoru </a:t>
            </a:r>
          </a:p>
          <a:p>
            <a:r>
              <a:rPr lang="sk-SK" sz="1200" b="0" dirty="0"/>
              <a:t>Použite špecifické slová z názvu alebo obsahu. Skontrolujte projekt a približný čas vytvorenia. Všeobecné slová ako „text“ alebo „úloha“ prinášajú príliš veľa výsledkov.</a:t>
            </a:r>
            <a:endParaRPr b="0" dirty="0"/>
          </a:p>
          <a:p>
            <a:r>
              <a:rPr lang="sk-SK" sz="1200" b="1" dirty="0"/>
              <a:t>Kontrola archívu </a:t>
            </a:r>
          </a:p>
          <a:p>
            <a:r>
              <a:rPr lang="sk-SK" sz="1200" b="0" dirty="0"/>
              <a:t>Archivovaný chat nie je vymazaný. Otvorte správu archivovaných chatov v ovládacích prvkoch údajov a skontrolujte, či sa rozhovor nachádza tam.</a:t>
            </a:r>
            <a:endParaRPr b="0" dirty="0"/>
          </a:p>
          <a:p>
            <a:r>
              <a:rPr lang="sk-SK" sz="1200" b="1" dirty="0"/>
              <a:t>Hľadanie súboru </a:t>
            </a:r>
          </a:p>
          <a:p>
            <a:r>
              <a:rPr lang="sk-SK" sz="1200" b="0" dirty="0"/>
              <a:t>Pozrite Priestor, Súbory alebo Úložisko podľa dostupného rozhrania. Overte názov, typ, verziu a projekt, v ktorom bol súbor použitý.</a:t>
            </a:r>
            <a:endParaRPr b="0" dirty="0"/>
          </a:p>
          <a:p>
            <a:r>
              <a:rPr lang="sk-SK" sz="1200" b="1" dirty="0"/>
              <a:t>Účet a pracovný priestor </a:t>
            </a:r>
          </a:p>
          <a:p>
            <a:r>
              <a:rPr lang="sk-SK" sz="1200" b="0" dirty="0"/>
              <a:t>Ak obsah stále chýba, overte e-mail účtu a názov pracovného priestoru. Univerzitný a osobný priestor môžu mať oddelenú históriu a súbory.</a:t>
            </a:r>
            <a:endParaRPr b="0" dirty="0"/>
          </a:p>
          <a:p>
            <a:r>
              <a:rPr lang="sk-SK" sz="1200" b="1" dirty="0"/>
              <a:t>Prevencia </a:t>
            </a:r>
          </a:p>
          <a:p>
            <a:r>
              <a:rPr lang="sk-SK" sz="1200" b="0" dirty="0"/>
              <a:t>Rozhovory pomenúvajte témou a účelom bez osobných údajov, napríklad „Didaktika – pracovný list k overovaniu zdrojov“. Dôležité dokumenty uchovávajte aj v schválenom univerzitnom úložisku.</a:t>
            </a:r>
            <a:endParaRPr b="0" dirty="0"/>
          </a:p>
          <a:p>
            <a:r>
              <a:rPr lang="sk-SK" sz="1200" b="1" dirty="0"/>
              <a:t>Kontrolná otázka </a:t>
            </a:r>
          </a:p>
          <a:p>
            <a:r>
              <a:rPr lang="sk-SK" sz="1200" b="0" dirty="0"/>
              <a:t>V akom poradí budete kontrolovať hľadanie, projekt, archív</a:t>
            </a:r>
            <a:r>
              <a:rPr lang="sk-SK" sz="1200" b="0"/>
              <a:t>, Priestor </a:t>
            </a:r>
            <a:r>
              <a:rPr lang="sk-SK" sz="1200" b="0" dirty="0"/>
              <a:t>a účet?</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snímky </a:t>
            </a:r>
          </a:p>
          <a:p>
            <a:r>
              <a:rPr lang="sk-SK" sz="1200" b="0" dirty="0"/>
              <a:t>Snímka vysvetľuje, že nedostupná funkcia alebo model nemusí znamenať technickú chybu. Príčinou môže byť režim, licencia, rola, pracovný priestor alebo dočasný limit.</a:t>
            </a:r>
            <a:endParaRPr b="0" dirty="0"/>
          </a:p>
          <a:p>
            <a:r>
              <a:rPr lang="sk-SK" sz="1200" b="1" dirty="0"/>
              <a:t>Základná kontrola </a:t>
            </a:r>
          </a:p>
          <a:p>
            <a:r>
              <a:rPr lang="sk-SK" sz="1200" b="0" dirty="0"/>
              <a:t>Overte režim Chat alebo Work, názov aktívneho modelu a pracovný priestor. Potom otvorte kartu Používanie a prečítajte aktuálny stav a čas prípadnej obnovy limitu.</a:t>
            </a:r>
            <a:endParaRPr b="0" dirty="0"/>
          </a:p>
          <a:p>
            <a:r>
              <a:rPr lang="sk-SK" sz="1200" b="1" dirty="0"/>
              <a:t>Nemeňte význam údajov </a:t>
            </a:r>
          </a:p>
          <a:p>
            <a:r>
              <a:rPr lang="sk-SK" sz="1200" b="0" dirty="0"/>
              <a:t>Presné kredity, limity a časy preberajte iba z vlastného aktuálneho účtu. Hodnoty zo školiacej snímky alebo účtu iného používateľa nemusia platiť pre vás.</a:t>
            </a:r>
            <a:endParaRPr b="0" dirty="0"/>
          </a:p>
          <a:p>
            <a:r>
              <a:rPr lang="sk-SK" sz="1200" b="1" dirty="0"/>
              <a:t>Bezpečná náhrada </a:t>
            </a:r>
          </a:p>
          <a:p>
            <a:r>
              <a:rPr lang="sk-SK" sz="1200" b="0" dirty="0"/>
              <a:t>Ak funkcia nie je dostupná, pokračujte dostupným modelom, rozdeľte úlohu na menšie kroky alebo počkajte podľa informácie v aplikácii. Pracovné údaje nepresúvajte do neschváleného osobného účtu.</a:t>
            </a:r>
            <a:endParaRPr b="0" dirty="0"/>
          </a:p>
          <a:p>
            <a:r>
              <a:rPr lang="sk-SK" sz="1200" b="1" dirty="0"/>
              <a:t>Vzorový prípad </a:t>
            </a:r>
          </a:p>
          <a:p>
            <a:r>
              <a:rPr lang="sk-SK" sz="1200" b="0" dirty="0"/>
              <a:t>Účastník nevidí režim alebo model použitý na snímke. Skontroluje priestor EDU, kartu Používanie a ponuku modelov. Potom vykoná cvičenie s dostupným modelom a hodnotí výsledok podľa rovnakých kritérií.</a:t>
            </a:r>
            <a:endParaRPr b="0" dirty="0"/>
          </a:p>
          <a:p>
            <a:r>
              <a:rPr lang="sk-SK" sz="1200" b="1" dirty="0"/>
              <a:t>Kedy kontaktovať podporu </a:t>
            </a:r>
          </a:p>
          <a:p>
            <a:r>
              <a:rPr lang="sk-SK" sz="1200" b="0" dirty="0"/>
              <a:t>Ak oprávnenie podľa univerzitných pravidiel máte, limit nie je vyčerpaný a funkcia dlhodobo chýba, zaznamenajte názov účtu alebo priestoru a opis problému bez citlivých údajov.</a:t>
            </a:r>
            <a:endParaRPr b="0" dirty="0"/>
          </a:p>
          <a:p>
            <a:r>
              <a:rPr lang="sk-SK" sz="1200" b="1" dirty="0"/>
              <a:t>Kontrolná otázka </a:t>
            </a:r>
          </a:p>
          <a:p>
            <a:r>
              <a:rPr lang="sk-SK" sz="1200" b="0" dirty="0"/>
              <a:t>Prečo nie je vhodné obchádzať limit použitím osobného účtu s pracovnými alebo študentskými údajmi?</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Cieľ cvičenia </a:t>
            </a:r>
          </a:p>
          <a:p>
            <a:r>
              <a:rPr lang="sk-SK" sz="1200" b="0" dirty="0"/>
              <a:t>Záverečná úloha spája základné zručnosti z celého školenia: nový chat, presné zadanie, práca s chýbajúcim údajom, spresnenie odpovede, použitie súboru a návrat k staršej práci.</a:t>
            </a:r>
            <a:endParaRPr b="0" dirty="0"/>
          </a:p>
          <a:p>
            <a:r>
              <a:rPr lang="sk-SK" sz="1200" b="1" dirty="0"/>
              <a:t>Príprava </a:t>
            </a:r>
          </a:p>
          <a:p>
            <a:r>
              <a:rPr lang="sk-SK" sz="1200" b="0" dirty="0"/>
              <a:t>Použite vymyslené údaje a modelový súbor bez osobných informácií. Vyberte tému blízku pedagogickej praxi, napríklad zmenu termínu seminára alebo pokyny k metodickému workshopu.</a:t>
            </a:r>
            <a:endParaRPr b="0" dirty="0"/>
          </a:p>
          <a:p>
            <a:r>
              <a:rPr lang="sk-SK" sz="1200" b="1" dirty="0"/>
              <a:t>Krok 1: nový chat a oznam </a:t>
            </a:r>
          </a:p>
          <a:p>
            <a:r>
              <a:rPr lang="sk-SK" sz="1200" b="0" dirty="0"/>
              <a:t>Vytvorte nový chat. Zadajte publikum, účel, známe fakty a jeden chýbajúci údaj. Pridajte pravidlo: „Chýbajúci údaj označ [DOPLNIŤ] a nič si nevymýšľaj.“</a:t>
            </a:r>
            <a:endParaRPr b="0" dirty="0"/>
          </a:p>
          <a:p>
            <a:r>
              <a:rPr lang="sk-SK" sz="1200" b="1" dirty="0"/>
              <a:t>Krok 2: spresnenie </a:t>
            </a:r>
          </a:p>
          <a:p>
            <a:r>
              <a:rPr lang="sk-SK" sz="1200" b="0" dirty="0"/>
              <a:t>Po prvej odpovedi požiadajte o inú formu alebo rozsah bez zmeny faktov, napríklad: „Skráť text na 80 slov a zachovaj označenie [DOPLNIŤ].“</a:t>
            </a:r>
            <a:endParaRPr b="0" dirty="0"/>
          </a:p>
          <a:p>
            <a:r>
              <a:rPr lang="sk-SK" sz="1200" b="1" dirty="0"/>
              <a:t>Krok 3: súbor </a:t>
            </a:r>
          </a:p>
          <a:p>
            <a:r>
              <a:rPr lang="sk-SK" sz="1200" b="0" dirty="0"/>
              <a:t>Priložte modelový dokument a požiadajte o tri konkrétne informácie. Každú informáciu potom porovnajte s originálom.</a:t>
            </a:r>
            <a:endParaRPr b="0" dirty="0"/>
          </a:p>
          <a:p>
            <a:r>
              <a:rPr lang="sk-SK" sz="1200" b="1" dirty="0"/>
              <a:t>Krok 4: história </a:t>
            </a:r>
          </a:p>
          <a:p>
            <a:r>
              <a:rPr lang="sk-SK" sz="1200" b="0" dirty="0"/>
              <a:t>Pomenujte rozhovor bez osobných údajov. Vytvorte nový chat a potom pomocou hľadania nájdite pôvodný rozhovor.</a:t>
            </a:r>
            <a:endParaRPr b="0" dirty="0"/>
          </a:p>
          <a:p>
            <a:r>
              <a:rPr lang="sk-SK" sz="1200" b="1" dirty="0"/>
              <a:t>Doklad o splnení </a:t>
            </a:r>
          </a:p>
          <a:p>
            <a:r>
              <a:rPr lang="sk-SK" sz="1200" b="0" dirty="0"/>
              <a:t>Zapíšte si názov chatu, pôvodné zadanie, nadväzujúci pokyn, jeden overený údaj zo súboru a jednu vec, ktorú ste museli opraviť. Nič nemusíte verejne zdieľať.</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sz="1200" b="1" dirty="0"/>
              <a:t>Účel kontroly </a:t>
            </a:r>
          </a:p>
          <a:p>
            <a:r>
              <a:rPr lang="sk-SK" sz="1200" b="0" dirty="0"/>
              <a:t>Snímka poskytuje kritériá, podľa ktorých možno záverečné cvičenie vyhodnotiť bez prítomnosti školiteľa. Splnenie sa posudzuje podľa postupu a kontroly, nie podľa rovnakého znenia odpovede.</a:t>
            </a:r>
            <a:endParaRPr b="0" dirty="0"/>
          </a:p>
          <a:p>
            <a:r>
              <a:rPr lang="sk-SK" sz="1200" b="1" dirty="0"/>
              <a:t>Kritérium 1: nový kontext </a:t>
            </a:r>
          </a:p>
          <a:p>
            <a:r>
              <a:rPr lang="sk-SK" sz="1200" b="0" dirty="0"/>
              <a:t>Úloha bola vykonaná v novom chate. Pôvodný rozhovor zostal zachovaný a nový chat nezačínal starými správami.</a:t>
            </a:r>
            <a:endParaRPr b="0" dirty="0"/>
          </a:p>
          <a:p>
            <a:r>
              <a:rPr lang="sk-SK" sz="1200" b="1" dirty="0"/>
              <a:t>Kritérium 2: chýbajúci údaj </a:t>
            </a:r>
          </a:p>
          <a:p>
            <a:r>
              <a:rPr lang="sk-SK" sz="1200" b="0" dirty="0"/>
              <a:t>Jeden údaj nebol známy a zostal označený [DOPLNIŤ]. Model ho nenahradil vymysleným dátumom, kontaktom alebo miestom.</a:t>
            </a:r>
            <a:endParaRPr b="0" dirty="0"/>
          </a:p>
          <a:p>
            <a:r>
              <a:rPr lang="sk-SK" sz="1200" b="1" dirty="0"/>
              <a:t>Kritérium 3: spresnenie </a:t>
            </a:r>
          </a:p>
          <a:p>
            <a:r>
              <a:rPr lang="sk-SK" sz="1200" b="0" dirty="0"/>
              <a:t>Druhá správa nadviazala na prvú odpoveď, zmenila požadovaný rozsah alebo formu a zachovala potvrdené fakty.</a:t>
            </a:r>
            <a:endParaRPr b="0" dirty="0"/>
          </a:p>
          <a:p>
            <a:r>
              <a:rPr lang="sk-SK" sz="1200" b="1" dirty="0"/>
              <a:t>Kritérium 4: práca so súborom </a:t>
            </a:r>
          </a:p>
          <a:p>
            <a:r>
              <a:rPr lang="sk-SK" sz="1200" b="0" dirty="0"/>
              <a:t>Súbor bol viditeľný pri správe a odpoveď obsahovala údaje z neho. Účastník porovnal informácie s originálom a označil prípadnú nepresnosť.</a:t>
            </a:r>
            <a:endParaRPr b="0" dirty="0"/>
          </a:p>
          <a:p>
            <a:r>
              <a:rPr lang="sk-SK" sz="1200" b="1" dirty="0"/>
              <a:t>Kritérium 5: história a súkromie </a:t>
            </a:r>
          </a:p>
          <a:p>
            <a:r>
              <a:rPr lang="sk-SK" sz="1200" b="0" dirty="0"/>
              <a:t>Starší rozhovor sa podarilo nájsť pomocou názvu alebo kľúčového slova. Cvičenie nepoužilo reálne osobné údaje a nevyžadovalo vytvorenie verejného odkazu.</a:t>
            </a:r>
            <a:endParaRPr b="0" dirty="0"/>
          </a:p>
          <a:p>
            <a:r>
              <a:rPr lang="sk-SK" sz="1200" b="1" dirty="0"/>
              <a:t>Sebahodnotenie </a:t>
            </a:r>
          </a:p>
          <a:p>
            <a:r>
              <a:rPr lang="sk-SK" sz="1200" b="0" dirty="0"/>
              <a:t>Za každé splnené kritérium si označte áno. Ak niektoré chýba, vráťte sa k príslušnej snímke a úlohu zopakujte s jednoduchšími modelovými údajmi.</a:t>
            </a:r>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b="0"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bg>
      <p:bgPr>
        <a:solidFill>
          <a:schemeClr val="bg2">
            <a:alpha val="6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7081211" y="1747209"/>
            <a:ext cx="6857999" cy="3363581"/>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9202F837-F353-1001-95F9-2AF03EA5942C}"/>
              </a:ext>
            </a:extLst>
          </p:cNvPr>
          <p:cNvGrpSpPr/>
          <p:nvPr/>
        </p:nvGrpSpPr>
        <p:grpSpPr>
          <a:xfrm>
            <a:off x="6838856" y="456164"/>
            <a:ext cx="3152835" cy="2985662"/>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699660" y="1981200"/>
            <a:ext cx="5893516" cy="2921253"/>
          </a:xfrm>
        </p:spPr>
        <p:txBody>
          <a:bodyPr/>
          <a:lstStyle>
            <a:lvl1pPr>
              <a:defRPr sz="7200"/>
            </a:lvl1pPr>
          </a:lstStyle>
          <a:p>
            <a:r>
              <a:rPr lang="sk-SK"/>
              <a:t>Kliknutím upravte štýl predlohy nadpisu</a:t>
            </a:r>
            <a:endParaRPr lang="en-US"/>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699659" y="4902454"/>
            <a:ext cx="4898036" cy="1243513"/>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sk-SK"/>
              <a:t>Kliknutím upravte štýl predlohy podnadpisu</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1847"/>
            <a:ext cx="3256613" cy="365125"/>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0B3A8078-5A32-4B09-ABA5-7ABEFD22E08A}" type="slidenum">
              <a:rPr lang="en-US" smtClean="0"/>
              <a:t>‹#›</a:t>
            </a:fld>
            <a:endParaRPr lang="en-US"/>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8178315" y="4701550"/>
            <a:ext cx="2333558" cy="2005494"/>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9167000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bsa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1CF-2791-AE81-4CE4-265E61111F4C}"/>
              </a:ext>
            </a:extLst>
          </p:cNvPr>
          <p:cNvSpPr>
            <a:spLocks noGrp="1"/>
          </p:cNvSpPr>
          <p:nvPr>
            <p:ph type="title"/>
          </p:nvPr>
        </p:nvSpPr>
        <p:spPr>
          <a:xfrm>
            <a:off x="699660" y="502920"/>
            <a:ext cx="10515600" cy="978408"/>
          </a:xfrm>
        </p:spPr>
        <p:txBody>
          <a:body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61D628F3-BE4E-C904-CB09-2ED57B3D469B}"/>
              </a:ext>
            </a:extLst>
          </p:cNvPr>
          <p:cNvSpPr>
            <a:spLocks noGrp="1"/>
          </p:cNvSpPr>
          <p:nvPr>
            <p:ph idx="1"/>
          </p:nvPr>
        </p:nvSpPr>
        <p:spPr>
          <a:xfrm>
            <a:off x="699660" y="1511748"/>
            <a:ext cx="10515600" cy="4599432"/>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2EEE4F20-0666-E738-7D6B-45FE53B2D2CB}"/>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2C25C0C3-F29F-DD22-4617-DF238580DDC9}"/>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FA98DB3A-BD63-171C-60F7-DEDCA8FFE478}"/>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456204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3C0CD0-29CC-DED1-1E10-04F931012415}"/>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Title 11">
            <a:extLst>
              <a:ext uri="{FF2B5EF4-FFF2-40B4-BE49-F238E27FC236}">
                <a16:creationId xmlns:a16="http://schemas.microsoft.com/office/drawing/2014/main" id="{A626A3F4-4399-C1D0-2100-F8E7625C986B}"/>
              </a:ext>
            </a:extLst>
          </p:cNvPr>
          <p:cNvSpPr>
            <a:spLocks noGrp="1"/>
          </p:cNvSpPr>
          <p:nvPr>
            <p:ph type="title"/>
          </p:nvPr>
        </p:nvSpPr>
        <p:spPr>
          <a:xfrm>
            <a:off x="699660" y="1133061"/>
            <a:ext cx="4576888" cy="3588027"/>
          </a:xfrm>
        </p:spPr>
        <p:txBody>
          <a:bodyPr anchor="t">
            <a:normAutofit/>
          </a:bodyPr>
          <a:lstStyle>
            <a:lvl1pPr>
              <a:defRPr sz="7200"/>
            </a:lvl1pPr>
          </a:lstStyle>
          <a:p>
            <a:r>
              <a:rPr lang="sk-SK"/>
              <a:t>Kliknutím upravte štýl predlohy nadpisu</a:t>
            </a:r>
            <a:endParaRPr lang="en-US" dirty="0"/>
          </a:p>
        </p:txBody>
      </p:sp>
      <p:sp>
        <p:nvSpPr>
          <p:cNvPr id="14" name="Subtitle 2">
            <a:extLst>
              <a:ext uri="{FF2B5EF4-FFF2-40B4-BE49-F238E27FC236}">
                <a16:creationId xmlns:a16="http://schemas.microsoft.com/office/drawing/2014/main" id="{52F83225-AEA2-08E6-5367-5F7DD64A5A7D}"/>
              </a:ext>
            </a:extLst>
          </p:cNvPr>
          <p:cNvSpPr>
            <a:spLocks noGrp="1"/>
          </p:cNvSpPr>
          <p:nvPr>
            <p:ph type="subTitle" idx="1"/>
          </p:nvPr>
        </p:nvSpPr>
        <p:spPr>
          <a:xfrm>
            <a:off x="699659" y="4721088"/>
            <a:ext cx="4298593"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sk-SK"/>
              <a:t>Kliknutím upravte štýl predlohy podnadpisu</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0B3A8078-5A32-4B09-ABA5-7ABEFD22E08A}" type="slidenum">
              <a:rPr lang="en-US" smtClean="0"/>
              <a:t>‹#›</a:t>
            </a:fld>
            <a:endParaRPr lang="en-US"/>
          </a:p>
        </p:txBody>
      </p:sp>
      <p:sp>
        <p:nvSpPr>
          <p:cNvPr id="23" name="Picture Placeholder 9">
            <a:extLst>
              <a:ext uri="{FF2B5EF4-FFF2-40B4-BE49-F238E27FC236}">
                <a16:creationId xmlns:a16="http://schemas.microsoft.com/office/drawing/2014/main" id="{B399B5B8-EAB1-4A35-8C7E-A842926B740D}"/>
              </a:ext>
            </a:extLst>
          </p:cNvPr>
          <p:cNvSpPr>
            <a:spLocks noGrp="1"/>
          </p:cNvSpPr>
          <p:nvPr>
            <p:ph type="pic" sz="quarter" idx="14" hasCustomPrompt="1"/>
          </p:nvPr>
        </p:nvSpPr>
        <p:spPr>
          <a:xfrm>
            <a:off x="5602083" y="1542762"/>
            <a:ext cx="5707601" cy="5315238"/>
          </a:xfrm>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F90C4FB2-5AD5-51CC-1A4F-72EF27566590}"/>
              </a:ext>
            </a:extLst>
          </p:cNvPr>
          <p:cNvSpPr/>
          <p:nvPr/>
        </p:nvSpPr>
        <p:spPr>
          <a:xfrm>
            <a:off x="8166776" y="0"/>
            <a:ext cx="4025224" cy="2166290"/>
          </a:xfrm>
          <a:custGeom>
            <a:avLst/>
            <a:gdLst>
              <a:gd name="csX0" fmla="*/ 0 w 4025224"/>
              <a:gd name="csY0" fmla="*/ 0 h 2166290"/>
              <a:gd name="csX1" fmla="*/ 1171925 w 4025224"/>
              <a:gd name="csY1" fmla="*/ 0 h 2166290"/>
              <a:gd name="csX2" fmla="*/ 1194569 w 4025224"/>
              <a:gd name="csY2" fmla="*/ 50285 h 2166290"/>
              <a:gd name="csX3" fmla="*/ 1616851 w 4025224"/>
              <a:gd name="csY3" fmla="*/ 585873 h 2166290"/>
              <a:gd name="csX4" fmla="*/ 2897449 w 4025224"/>
              <a:gd name="csY4" fmla="*/ 999115 h 2166290"/>
              <a:gd name="csX5" fmla="*/ 3639922 w 4025224"/>
              <a:gd name="csY5" fmla="*/ 748153 h 2166290"/>
              <a:gd name="csX6" fmla="*/ 4008437 w 4025224"/>
              <a:gd name="csY6" fmla="*/ 379803 h 2166290"/>
              <a:gd name="csX7" fmla="*/ 4025224 w 4025224"/>
              <a:gd name="csY7" fmla="*/ 353041 h 2166290"/>
              <a:gd name="csX8" fmla="*/ 4025224 w 4025224"/>
              <a:gd name="csY8" fmla="*/ 1866594 h 2166290"/>
              <a:gd name="csX9" fmla="*/ 3945842 w 4025224"/>
              <a:gd name="csY9" fmla="*/ 1913593 h 2166290"/>
              <a:gd name="csX10" fmla="*/ 3108626 w 4025224"/>
              <a:gd name="csY10" fmla="*/ 2153724 h 2166290"/>
              <a:gd name="csX11" fmla="*/ 564359 w 4025224"/>
              <a:gd name="csY11" fmla="*/ 1326027 h 2166290"/>
              <a:gd name="csX12" fmla="*/ 9289 w 4025224"/>
              <a:gd name="csY12" fmla="*/ 63825 h 21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025224" h="216629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23134460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bg>
      <p:bgPr>
        <a:solidFill>
          <a:schemeClr val="tx2"/>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40411C6-28F6-8585-91B7-03FC170B45C7}"/>
              </a:ext>
            </a:extLst>
          </p:cNvPr>
          <p:cNvSpPr>
            <a:spLocks noGrp="1"/>
          </p:cNvSpPr>
          <p:nvPr>
            <p:ph type="pic" sz="quarter" idx="13" hasCustomPrompt="1"/>
          </p:nvPr>
        </p:nvSpPr>
        <p:spPr>
          <a:xfrm>
            <a:off x="0" y="0"/>
            <a:ext cx="12192000" cy="6858000"/>
          </a:xfrm>
          <a:custGeom>
            <a:avLst/>
            <a:gdLst>
              <a:gd name="connsiteX0" fmla="*/ 8855167 w 12192000"/>
              <a:gd name="connsiteY0" fmla="*/ 6129871 h 6858000"/>
              <a:gd name="connsiteX1" fmla="*/ 9418143 w 12192000"/>
              <a:gd name="connsiteY1" fmla="*/ 6214139 h 6858000"/>
              <a:gd name="connsiteX2" fmla="*/ 9940232 w 12192000"/>
              <a:gd name="connsiteY2" fmla="*/ 6580765 h 6858000"/>
              <a:gd name="connsiteX3" fmla="*/ 10003724 w 12192000"/>
              <a:gd name="connsiteY3" fmla="*/ 6723989 h 6858000"/>
              <a:gd name="connsiteX4" fmla="*/ 10046063 w 12192000"/>
              <a:gd name="connsiteY4" fmla="*/ 6858000 h 6858000"/>
              <a:gd name="connsiteX5" fmla="*/ 7595601 w 12192000"/>
              <a:gd name="connsiteY5" fmla="*/ 6858000 h 6858000"/>
              <a:gd name="connsiteX6" fmla="*/ 7645247 w 12192000"/>
              <a:gd name="connsiteY6" fmla="*/ 6757511 h 6858000"/>
              <a:gd name="connsiteX7" fmla="*/ 8305226 w 12192000"/>
              <a:gd name="connsiteY7" fmla="*/ 6218074 h 6858000"/>
              <a:gd name="connsiteX8" fmla="*/ 8855167 w 12192000"/>
              <a:gd name="connsiteY8" fmla="*/ 6129871 h 6858000"/>
              <a:gd name="connsiteX9" fmla="*/ 11660333 w 12192000"/>
              <a:gd name="connsiteY9" fmla="*/ 739228 h 6858000"/>
              <a:gd name="connsiteX10" fmla="*/ 6228080 w 12192000"/>
              <a:gd name="connsiteY10" fmla="*/ 915837 h 6858000"/>
              <a:gd name="connsiteX11" fmla="*/ 6385355 w 12192000"/>
              <a:gd name="connsiteY11" fmla="*/ 2733681 h 6858000"/>
              <a:gd name="connsiteX12" fmla="*/ 7145125 w 12192000"/>
              <a:gd name="connsiteY12" fmla="*/ 4559224 h 6858000"/>
              <a:gd name="connsiteX13" fmla="*/ 7941628 w 12192000"/>
              <a:gd name="connsiteY13" fmla="*/ 5097598 h 6858000"/>
              <a:gd name="connsiteX14" fmla="*/ 9033448 w 12192000"/>
              <a:gd name="connsiteY14" fmla="*/ 5224198 h 6858000"/>
              <a:gd name="connsiteX15" fmla="*/ 10238924 w 12192000"/>
              <a:gd name="connsiteY15" fmla="*/ 5154274 h 6858000"/>
              <a:gd name="connsiteX16" fmla="*/ 11483653 w 12192000"/>
              <a:gd name="connsiteY16" fmla="*/ 3710684 h 6858000"/>
              <a:gd name="connsiteX17" fmla="*/ 11646617 w 12192000"/>
              <a:gd name="connsiteY17" fmla="*/ 2471509 h 6858000"/>
              <a:gd name="connsiteX18" fmla="*/ 11660333 w 12192000"/>
              <a:gd name="connsiteY18" fmla="*/ 739228 h 6858000"/>
              <a:gd name="connsiteX19" fmla="*/ 0 w 12192000"/>
              <a:gd name="connsiteY19" fmla="*/ 0 h 6858000"/>
              <a:gd name="connsiteX20" fmla="*/ 12192000 w 12192000"/>
              <a:gd name="connsiteY20" fmla="*/ 0 h 6858000"/>
              <a:gd name="connsiteX21" fmla="*/ 12192000 w 12192000"/>
              <a:gd name="connsiteY21" fmla="*/ 6858000 h 6858000"/>
              <a:gd name="connsiteX22" fmla="*/ 11062506 w 12192000"/>
              <a:gd name="connsiteY22" fmla="*/ 6858000 h 6858000"/>
              <a:gd name="connsiteX23" fmla="*/ 11047856 w 12192000"/>
              <a:gd name="connsiteY23" fmla="*/ 6794231 h 6858000"/>
              <a:gd name="connsiteX24" fmla="*/ 9892865 w 12192000"/>
              <a:gd name="connsiteY24" fmla="*/ 5335072 h 6858000"/>
              <a:gd name="connsiteX25" fmla="*/ 9004162 w 12192000"/>
              <a:gd name="connsiteY25" fmla="*/ 5223527 h 6858000"/>
              <a:gd name="connsiteX26" fmla="*/ 7713673 w 12192000"/>
              <a:gd name="connsiteY26" fmla="*/ 5425100 h 6858000"/>
              <a:gd name="connsiteX27" fmla="*/ 6806707 w 12192000"/>
              <a:gd name="connsiteY27" fmla="*/ 6439693 h 6858000"/>
              <a:gd name="connsiteX28" fmla="*/ 6654677 w 12192000"/>
              <a:gd name="connsiteY28" fmla="*/ 6796868 h 6858000"/>
              <a:gd name="connsiteX29" fmla="*/ 6646736 w 12192000"/>
              <a:gd name="connsiteY29" fmla="*/ 6858000 h 6858000"/>
              <a:gd name="connsiteX30" fmla="*/ 0 w 1219200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2000" h="6858000">
                <a:moveTo>
                  <a:pt x="8855167" y="6129871"/>
                </a:moveTo>
                <a:cubicBezTo>
                  <a:pt x="9053338" y="6133189"/>
                  <a:pt x="9253682" y="6165252"/>
                  <a:pt x="9418143" y="6214139"/>
                </a:cubicBezTo>
                <a:cubicBezTo>
                  <a:pt x="9601693" y="6336993"/>
                  <a:pt x="9830339" y="6430915"/>
                  <a:pt x="9940232" y="6580765"/>
                </a:cubicBezTo>
                <a:cubicBezTo>
                  <a:pt x="9963593" y="6627091"/>
                  <a:pt x="9985058" y="6675159"/>
                  <a:pt x="10003724" y="6723989"/>
                </a:cubicBezTo>
                <a:lnTo>
                  <a:pt x="10046063" y="6858000"/>
                </a:lnTo>
                <a:lnTo>
                  <a:pt x="7595601" y="6858000"/>
                </a:lnTo>
                <a:lnTo>
                  <a:pt x="7645247" y="6757511"/>
                </a:lnTo>
                <a:cubicBezTo>
                  <a:pt x="7793439" y="6505265"/>
                  <a:pt x="8066704" y="6319280"/>
                  <a:pt x="8305226" y="6218074"/>
                </a:cubicBezTo>
                <a:cubicBezTo>
                  <a:pt x="8460996" y="6151980"/>
                  <a:pt x="8656995" y="6126553"/>
                  <a:pt x="8855167" y="6129871"/>
                </a:cubicBezTo>
                <a:close/>
                <a:moveTo>
                  <a:pt x="11660333" y="739228"/>
                </a:moveTo>
                <a:lnTo>
                  <a:pt x="6228080" y="915837"/>
                </a:lnTo>
                <a:cubicBezTo>
                  <a:pt x="6164868" y="939348"/>
                  <a:pt x="6329236" y="2252394"/>
                  <a:pt x="6385355" y="2733681"/>
                </a:cubicBezTo>
                <a:cubicBezTo>
                  <a:pt x="6547431" y="3460984"/>
                  <a:pt x="6706573" y="4143793"/>
                  <a:pt x="7145125" y="4559224"/>
                </a:cubicBezTo>
                <a:cubicBezTo>
                  <a:pt x="7273948" y="4695085"/>
                  <a:pt x="7730955" y="4997969"/>
                  <a:pt x="7941628" y="5097598"/>
                </a:cubicBezTo>
                <a:cubicBezTo>
                  <a:pt x="8374170" y="5206696"/>
                  <a:pt x="8650564" y="5214752"/>
                  <a:pt x="9033448" y="5224198"/>
                </a:cubicBezTo>
                <a:cubicBezTo>
                  <a:pt x="9416330" y="5233645"/>
                  <a:pt x="9963641" y="5258412"/>
                  <a:pt x="10238924" y="5154274"/>
                </a:cubicBezTo>
                <a:cubicBezTo>
                  <a:pt x="10641226" y="4898231"/>
                  <a:pt x="11218146" y="4144944"/>
                  <a:pt x="11483653" y="3710684"/>
                </a:cubicBezTo>
                <a:cubicBezTo>
                  <a:pt x="11522790" y="3500572"/>
                  <a:pt x="11603870" y="2971840"/>
                  <a:pt x="11646617" y="2471509"/>
                </a:cubicBezTo>
                <a:cubicBezTo>
                  <a:pt x="11682752" y="2075714"/>
                  <a:pt x="11643767" y="1543520"/>
                  <a:pt x="11660333" y="739228"/>
                </a:cubicBezTo>
                <a:close/>
                <a:moveTo>
                  <a:pt x="0" y="0"/>
                </a:moveTo>
                <a:lnTo>
                  <a:pt x="12192000" y="0"/>
                </a:lnTo>
                <a:lnTo>
                  <a:pt x="12192000" y="6858000"/>
                </a:lnTo>
                <a:lnTo>
                  <a:pt x="11062506" y="6858000"/>
                </a:lnTo>
                <a:lnTo>
                  <a:pt x="11047856" y="6794231"/>
                </a:lnTo>
                <a:cubicBezTo>
                  <a:pt x="10932983" y="6327966"/>
                  <a:pt x="10635396" y="5613294"/>
                  <a:pt x="9892865" y="5335072"/>
                </a:cubicBezTo>
                <a:cubicBezTo>
                  <a:pt x="9608195" y="5260686"/>
                  <a:pt x="9302261" y="5226558"/>
                  <a:pt x="9004162" y="5223527"/>
                </a:cubicBezTo>
                <a:cubicBezTo>
                  <a:pt x="8507330" y="5218476"/>
                  <a:pt x="8032263" y="5299806"/>
                  <a:pt x="7713673" y="5425100"/>
                </a:cubicBezTo>
                <a:cubicBezTo>
                  <a:pt x="7220482" y="5677966"/>
                  <a:pt x="6988215" y="6163608"/>
                  <a:pt x="6806707" y="6439693"/>
                </a:cubicBezTo>
                <a:cubicBezTo>
                  <a:pt x="6715953" y="6577735"/>
                  <a:pt x="6675151" y="6693338"/>
                  <a:pt x="6654677" y="6796868"/>
                </a:cubicBezTo>
                <a:lnTo>
                  <a:pt x="6646736"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574818CC-FA8B-22A1-D41B-AE54C0DF6720}"/>
              </a:ext>
            </a:extLst>
          </p:cNvPr>
          <p:cNvSpPr/>
          <p:nvPr/>
        </p:nvSpPr>
        <p:spPr>
          <a:xfrm rot="10800000" flipV="1">
            <a:off x="6213837" y="739228"/>
            <a:ext cx="5448722" cy="449446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77429"/>
              <a:gd name="connsiteX1" fmla="*/ 4711018 w 4723365"/>
              <a:gd name="connsiteY1" fmla="*/ 120927 h 3077429"/>
              <a:gd name="connsiteX2" fmla="*/ 4574680 w 4723365"/>
              <a:gd name="connsiteY2" fmla="*/ 1365633 h 3077429"/>
              <a:gd name="connsiteX3" fmla="*/ 3916054 w 4723365"/>
              <a:gd name="connsiteY3" fmla="*/ 2615611 h 3077429"/>
              <a:gd name="connsiteX4" fmla="*/ 3225585 w 4723365"/>
              <a:gd name="connsiteY4" fmla="*/ 2984244 h 3077429"/>
              <a:gd name="connsiteX5" fmla="*/ 2279113 w 4723365"/>
              <a:gd name="connsiteY5" fmla="*/ 3070929 h 3077429"/>
              <a:gd name="connsiteX6" fmla="*/ 1234115 w 4723365"/>
              <a:gd name="connsiteY6" fmla="*/ 3023051 h 3077429"/>
              <a:gd name="connsiteX7" fmla="*/ 155089 w 4723365"/>
              <a:gd name="connsiteY7" fmla="*/ 2034602 h 3077429"/>
              <a:gd name="connsiteX8" fmla="*/ 13820 w 4723365"/>
              <a:gd name="connsiteY8" fmla="*/ 1186120 h 3077429"/>
              <a:gd name="connsiteX9" fmla="*/ 1930 w 4723365"/>
              <a:gd name="connsiteY9" fmla="*/ 0 h 30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3365" h="3077429">
                <a:moveTo>
                  <a:pt x="1930" y="0"/>
                </a:moveTo>
                <a:lnTo>
                  <a:pt x="4711018" y="120927"/>
                </a:lnTo>
                <a:cubicBezTo>
                  <a:pt x="4765815" y="137025"/>
                  <a:pt x="4623328" y="1036088"/>
                  <a:pt x="4574680" y="1365633"/>
                </a:cubicBezTo>
                <a:cubicBezTo>
                  <a:pt x="4434180" y="1863629"/>
                  <a:pt x="4296224" y="2331159"/>
                  <a:pt x="3916054" y="2615611"/>
                </a:cubicBezTo>
                <a:cubicBezTo>
                  <a:pt x="3804380" y="2708637"/>
                  <a:pt x="3408212" y="2916026"/>
                  <a:pt x="3225585" y="2984244"/>
                </a:cubicBezTo>
                <a:cubicBezTo>
                  <a:pt x="2850625" y="3058945"/>
                  <a:pt x="2611025" y="3064461"/>
                  <a:pt x="2279113" y="3070929"/>
                </a:cubicBezTo>
                <a:cubicBezTo>
                  <a:pt x="1947201" y="3077397"/>
                  <a:pt x="1472751" y="3094356"/>
                  <a:pt x="1234115" y="3023051"/>
                </a:cubicBezTo>
                <a:cubicBezTo>
                  <a:pt x="885369" y="2847734"/>
                  <a:pt x="385251" y="2331947"/>
                  <a:pt x="155089" y="2034602"/>
                </a:cubicBezTo>
                <a:cubicBezTo>
                  <a:pt x="121162" y="1890735"/>
                  <a:pt x="50876" y="1528704"/>
                  <a:pt x="13820" y="1186120"/>
                </a:cubicBezTo>
                <a:cubicBezTo>
                  <a:pt x="-17505" y="915113"/>
                  <a:pt x="16290" y="550711"/>
                  <a:pt x="19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4D24DBE0-203A-0714-DC99-07DF75B9C3DA}"/>
              </a:ext>
            </a:extLst>
          </p:cNvPr>
          <p:cNvSpPr/>
          <p:nvPr/>
        </p:nvSpPr>
        <p:spPr>
          <a:xfrm rot="10800000" flipH="1">
            <a:off x="6644615" y="5223305"/>
            <a:ext cx="4421642" cy="1651023"/>
          </a:xfrm>
          <a:custGeom>
            <a:avLst/>
            <a:gdLst>
              <a:gd name="connsiteX0" fmla="*/ 2359547 w 4421642"/>
              <a:gd name="connsiteY0" fmla="*/ 1650801 h 1651023"/>
              <a:gd name="connsiteX1" fmla="*/ 3248250 w 4421642"/>
              <a:gd name="connsiteY1" fmla="*/ 1539256 h 1651023"/>
              <a:gd name="connsiteX2" fmla="*/ 4403241 w 4421642"/>
              <a:gd name="connsiteY2" fmla="*/ 80097 h 1651023"/>
              <a:gd name="connsiteX3" fmla="*/ 4421642 w 4421642"/>
              <a:gd name="connsiteY3" fmla="*/ 0 h 1651023"/>
              <a:gd name="connsiteX4" fmla="*/ 3406227 w 4421642"/>
              <a:gd name="connsiteY4" fmla="*/ 0 h 1651023"/>
              <a:gd name="connsiteX5" fmla="*/ 3405801 w 4421642"/>
              <a:gd name="connsiteY5" fmla="*/ 2549 h 1651023"/>
              <a:gd name="connsiteX6" fmla="*/ 3295617 w 4421642"/>
              <a:gd name="connsiteY6" fmla="*/ 293563 h 1651023"/>
              <a:gd name="connsiteX7" fmla="*/ 2773528 w 4421642"/>
              <a:gd name="connsiteY7" fmla="*/ 660189 h 1651023"/>
              <a:gd name="connsiteX8" fmla="*/ 1660611 w 4421642"/>
              <a:gd name="connsiteY8" fmla="*/ 656254 h 1651023"/>
              <a:gd name="connsiteX9" fmla="*/ 945245 w 4421642"/>
              <a:gd name="connsiteY9" fmla="*/ 4709 h 1651023"/>
              <a:gd name="connsiteX10" fmla="*/ 943844 w 4421642"/>
              <a:gd name="connsiteY10" fmla="*/ 0 h 1651023"/>
              <a:gd name="connsiteX11" fmla="*/ 0 w 4421642"/>
              <a:gd name="connsiteY11" fmla="*/ 0 h 1651023"/>
              <a:gd name="connsiteX12" fmla="*/ 10062 w 4421642"/>
              <a:gd name="connsiteY12" fmla="*/ 77460 h 1651023"/>
              <a:gd name="connsiteX13" fmla="*/ 162092 w 4421642"/>
              <a:gd name="connsiteY13" fmla="*/ 434635 h 1651023"/>
              <a:gd name="connsiteX14" fmla="*/ 1069058 w 4421642"/>
              <a:gd name="connsiteY14" fmla="*/ 1449228 h 1651023"/>
              <a:gd name="connsiteX15" fmla="*/ 2359547 w 4421642"/>
              <a:gd name="connsiteY15" fmla="*/ 1650801 h 165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1642" h="1651023">
                <a:moveTo>
                  <a:pt x="2359547" y="1650801"/>
                </a:moveTo>
                <a:cubicBezTo>
                  <a:pt x="2657646" y="1647770"/>
                  <a:pt x="2963580" y="1613642"/>
                  <a:pt x="3248250" y="1539256"/>
                </a:cubicBezTo>
                <a:cubicBezTo>
                  <a:pt x="3990781" y="1261034"/>
                  <a:pt x="4288368" y="546362"/>
                  <a:pt x="4403241" y="80097"/>
                </a:cubicBezTo>
                <a:lnTo>
                  <a:pt x="4421642" y="0"/>
                </a:lnTo>
                <a:lnTo>
                  <a:pt x="3406227" y="0"/>
                </a:lnTo>
                <a:lnTo>
                  <a:pt x="3405801" y="2549"/>
                </a:lnTo>
                <a:cubicBezTo>
                  <a:pt x="3381478" y="101291"/>
                  <a:pt x="3342339" y="200911"/>
                  <a:pt x="3295617" y="293563"/>
                </a:cubicBezTo>
                <a:cubicBezTo>
                  <a:pt x="3185724" y="443413"/>
                  <a:pt x="2957078" y="537335"/>
                  <a:pt x="2773528" y="660189"/>
                </a:cubicBezTo>
                <a:cubicBezTo>
                  <a:pt x="2444607" y="757963"/>
                  <a:pt x="1972152" y="788442"/>
                  <a:pt x="1660611" y="656254"/>
                </a:cubicBezTo>
                <a:cubicBezTo>
                  <a:pt x="1388014" y="540590"/>
                  <a:pt x="1070039" y="314194"/>
                  <a:pt x="945245" y="4709"/>
                </a:cubicBezTo>
                <a:lnTo>
                  <a:pt x="943844" y="0"/>
                </a:lnTo>
                <a:lnTo>
                  <a:pt x="0" y="0"/>
                </a:lnTo>
                <a:lnTo>
                  <a:pt x="10062" y="77460"/>
                </a:lnTo>
                <a:cubicBezTo>
                  <a:pt x="30536" y="180990"/>
                  <a:pt x="71338" y="296593"/>
                  <a:pt x="162092" y="434635"/>
                </a:cubicBezTo>
                <a:cubicBezTo>
                  <a:pt x="343600" y="710720"/>
                  <a:pt x="575867" y="1196362"/>
                  <a:pt x="1069058" y="1449228"/>
                </a:cubicBezTo>
                <a:cubicBezTo>
                  <a:pt x="1387648" y="1574522"/>
                  <a:pt x="1862715" y="1655852"/>
                  <a:pt x="2359547" y="165080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6952503" y="1335635"/>
            <a:ext cx="4010358" cy="2396362"/>
          </a:xfrm>
        </p:spPr>
        <p:txBody>
          <a:bodyPr anchor="ctr">
            <a:normAutofit/>
          </a:bodyPr>
          <a:lstStyle>
            <a:lvl1pPr algn="ctr">
              <a:defRPr sz="6600">
                <a:solidFill>
                  <a:schemeClr val="tx2"/>
                </a:solidFill>
              </a:defRPr>
            </a:lvl1pPr>
          </a:lstStyle>
          <a:p>
            <a:r>
              <a:rPr lang="sk-SK"/>
              <a:t>Kliknutím upravte štýl predlohy nadpisu</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7514704" y="3850055"/>
            <a:ext cx="3042459" cy="1003853"/>
          </a:xfrm>
          <a:prstGeom prst="rect">
            <a:avLst/>
          </a:prstGeom>
        </p:spPr>
        <p:txBody>
          <a:bodyPr anchor="ctr">
            <a:normAutofit/>
          </a:bodyPr>
          <a:lstStyle>
            <a:lvl1pPr marL="0" indent="0" algn="ctr">
              <a:lnSpc>
                <a:spcPct val="110000"/>
              </a:lnSpc>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1699292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5B1B45C-C751-7073-07E7-A6F87BE783E1}"/>
              </a:ext>
            </a:extLst>
          </p:cNvPr>
          <p:cNvSpPr/>
          <p:nvPr/>
        </p:nvSpPr>
        <p:spPr>
          <a:xfrm rot="5400000">
            <a:off x="-649554" y="649107"/>
            <a:ext cx="6879229" cy="5580115"/>
          </a:xfrm>
          <a:custGeom>
            <a:avLst/>
            <a:gdLst>
              <a:gd name="connsiteX0" fmla="*/ 0 w 6879229"/>
              <a:gd name="connsiteY0" fmla="*/ 5580115 h 5580115"/>
              <a:gd name="connsiteX1" fmla="*/ 0 w 6879229"/>
              <a:gd name="connsiteY1" fmla="*/ 336408 h 5580115"/>
              <a:gd name="connsiteX2" fmla="*/ 14600 w 6879229"/>
              <a:gd name="connsiteY2" fmla="*/ 341265 h 5580115"/>
              <a:gd name="connsiteX3" fmla="*/ 407674 w 6879229"/>
              <a:gd name="connsiteY3" fmla="*/ 406739 h 5580115"/>
              <a:gd name="connsiteX4" fmla="*/ 1396779 w 6879229"/>
              <a:gd name="connsiteY4" fmla="*/ 33767 h 5580115"/>
              <a:gd name="connsiteX5" fmla="*/ 2329167 w 6879229"/>
              <a:gd name="connsiteY5" fmla="*/ 406739 h 5580115"/>
              <a:gd name="connsiteX6" fmla="*/ 3293063 w 6879229"/>
              <a:gd name="connsiteY6" fmla="*/ 113574 h 5580115"/>
              <a:gd name="connsiteX7" fmla="*/ 4250658 w 6879229"/>
              <a:gd name="connsiteY7" fmla="*/ 406739 h 5580115"/>
              <a:gd name="connsiteX8" fmla="*/ 5205103 w 6879229"/>
              <a:gd name="connsiteY8" fmla="*/ 0 h 5580115"/>
              <a:gd name="connsiteX9" fmla="*/ 6178027 w 6879229"/>
              <a:gd name="connsiteY9" fmla="*/ 406740 h 5580115"/>
              <a:gd name="connsiteX10" fmla="*/ 6842247 w 6879229"/>
              <a:gd name="connsiteY10" fmla="*/ 151396 h 5580115"/>
              <a:gd name="connsiteX11" fmla="*/ 6879229 w 6879229"/>
              <a:gd name="connsiteY11" fmla="*/ 141992 h 5580115"/>
              <a:gd name="connsiteX12" fmla="*/ 6866459 w 6879229"/>
              <a:gd name="connsiteY12" fmla="*/ 5580115 h 55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9229" h="5580115">
                <a:moveTo>
                  <a:pt x="0" y="5580115"/>
                </a:moveTo>
                <a:lnTo>
                  <a:pt x="0" y="336408"/>
                </a:lnTo>
                <a:lnTo>
                  <a:pt x="14600" y="341265"/>
                </a:lnTo>
                <a:cubicBezTo>
                  <a:pt x="140883" y="379552"/>
                  <a:pt x="272568" y="406739"/>
                  <a:pt x="407674" y="406739"/>
                </a:cubicBezTo>
                <a:cubicBezTo>
                  <a:pt x="888043" y="406739"/>
                  <a:pt x="916401" y="33767"/>
                  <a:pt x="1396779" y="33767"/>
                </a:cubicBezTo>
                <a:cubicBezTo>
                  <a:pt x="1877148" y="33767"/>
                  <a:pt x="2013120" y="393437"/>
                  <a:pt x="2329167" y="406739"/>
                </a:cubicBezTo>
                <a:cubicBezTo>
                  <a:pt x="2645214" y="420040"/>
                  <a:pt x="2812686" y="113574"/>
                  <a:pt x="3293063" y="113574"/>
                </a:cubicBezTo>
                <a:cubicBezTo>
                  <a:pt x="3773430" y="113574"/>
                  <a:pt x="3931985" y="425667"/>
                  <a:pt x="4250658" y="406739"/>
                </a:cubicBezTo>
                <a:cubicBezTo>
                  <a:pt x="4569331" y="387810"/>
                  <a:pt x="4724725" y="0"/>
                  <a:pt x="5205103" y="0"/>
                </a:cubicBezTo>
                <a:cubicBezTo>
                  <a:pt x="5526330" y="0"/>
                  <a:pt x="5853648" y="389857"/>
                  <a:pt x="6178027" y="406740"/>
                </a:cubicBezTo>
                <a:cubicBezTo>
                  <a:pt x="6421312" y="419401"/>
                  <a:pt x="6576966" y="241259"/>
                  <a:pt x="6842247" y="151396"/>
                </a:cubicBezTo>
                <a:lnTo>
                  <a:pt x="6879229" y="141992"/>
                </a:lnTo>
                <a:lnTo>
                  <a:pt x="6866459" y="558011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93653" y="2351727"/>
            <a:ext cx="3887763" cy="2646660"/>
          </a:xfrm>
        </p:spPr>
        <p:txBody>
          <a:bodyPr anchor="ctr">
            <a:normAutofit/>
          </a:bodyPr>
          <a:lstStyle>
            <a:lvl1pPr algn="ctr">
              <a:defRPr sz="7200">
                <a:solidFill>
                  <a:schemeClr val="bg2"/>
                </a:solidFill>
              </a:defRPr>
            </a:lvl1p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642264" y="948906"/>
            <a:ext cx="4331108" cy="5055079"/>
          </a:xfrm>
          <a:prstGeom prst="rect">
            <a:avLst/>
          </a:prstGeom>
        </p:spPr>
        <p:txBody>
          <a:bodyPr anchor="ctr">
            <a:normAutofit/>
          </a:bodyPr>
          <a:lstStyle>
            <a:lvl1pPr>
              <a:defRPr sz="1600"/>
            </a:lvl1pPr>
            <a:lvl2pPr>
              <a:defRPr sz="1400"/>
            </a:lvl2pPr>
            <a:lvl3pPr>
              <a:defRPr sz="1400"/>
            </a:lvl3pPr>
            <a:lvl4pPr>
              <a:defRPr sz="1400"/>
            </a:lvl4pPr>
            <a:lvl5pPr>
              <a:defRPr sz="1400"/>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bg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526062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01885-66BA-780E-B5EB-88DA4ADEDC67}"/>
              </a:ext>
            </a:extLst>
          </p:cNvPr>
          <p:cNvSpPr>
            <a:spLocks noGrp="1"/>
          </p:cNvSpPr>
          <p:nvPr>
            <p:ph type="title"/>
          </p:nvPr>
        </p:nvSpPr>
        <p:spPr>
          <a:xfrm>
            <a:off x="6354310" y="1070670"/>
            <a:ext cx="4488575" cy="1453080"/>
          </a:xfrm>
        </p:spPr>
        <p:txBody>
          <a:bodyPr/>
          <a:lstStyle>
            <a:lvl1pPr>
              <a:defRPr sz="8000">
                <a:solidFill>
                  <a:schemeClr val="tx2"/>
                </a:solidFill>
              </a:defRPr>
            </a:lvl1pPr>
          </a:lstStyle>
          <a:p>
            <a:r>
              <a:rPr lang="sk-SK"/>
              <a:t>Kliknutím upravte štýl predlohy nadpisu</a:t>
            </a:r>
            <a:endParaRPr lang="en-US"/>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endParaRPr lang="en-US"/>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45730"/>
            <a:ext cx="4488575"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0B3A8078-5A32-4B09-ABA5-7ABEFD22E08A}" type="slidenum">
              <a:rPr lang="en-US" smtClean="0"/>
              <a:t>‹#›</a:t>
            </a:fld>
            <a:endParaRPr lang="en-US"/>
          </a:p>
        </p:txBody>
      </p:sp>
      <p:sp>
        <p:nvSpPr>
          <p:cNvPr id="24" name="Picture Placeholder 11">
            <a:extLst>
              <a:ext uri="{FF2B5EF4-FFF2-40B4-BE49-F238E27FC236}">
                <a16:creationId xmlns:a16="http://schemas.microsoft.com/office/drawing/2014/main" id="{0B5B43A2-3F72-21BD-F8B0-B5E66ED78C4D}"/>
              </a:ext>
            </a:extLst>
          </p:cNvPr>
          <p:cNvSpPr>
            <a:spLocks noGrp="1"/>
          </p:cNvSpPr>
          <p:nvPr>
            <p:ph type="pic" sz="quarter" idx="14" hasCustomPrompt="1"/>
          </p:nvPr>
        </p:nvSpPr>
        <p:spPr>
          <a:xfrm rot="21048132">
            <a:off x="1031694" y="796632"/>
            <a:ext cx="3725672" cy="3664445"/>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2">
              <a:alphaModFix amt="60000"/>
            </a:blip>
            <a:stretch>
              <a:fillRect/>
            </a:stretch>
          </a:blipFill>
        </p:spPr>
        <p:txBody>
          <a:bodyPr wrap="square">
            <a:noAutofit/>
          </a:bodyPr>
          <a:lstStyle>
            <a:lvl1pPr marL="0" indent="0">
              <a:buNone/>
              <a:defRPr>
                <a:solidFill>
                  <a:schemeClr val="tx2"/>
                </a:solidFill>
              </a:defRPr>
            </a:lvl1pPr>
          </a:lstStyle>
          <a:p>
            <a:r>
              <a:rPr lang="en-US" dirty="0"/>
              <a:t>  </a:t>
            </a:r>
          </a:p>
        </p:txBody>
      </p:sp>
      <p:sp>
        <p:nvSpPr>
          <p:cNvPr id="25" name="Freeform: Shape 5">
            <a:extLst>
              <a:ext uri="{FF2B5EF4-FFF2-40B4-BE49-F238E27FC236}">
                <a16:creationId xmlns:a16="http://schemas.microsoft.com/office/drawing/2014/main" id="{9C072A2D-8BD7-161B-9291-1E23B1E9F132}"/>
              </a:ext>
            </a:extLst>
          </p:cNvPr>
          <p:cNvSpPr/>
          <p:nvPr/>
        </p:nvSpPr>
        <p:spPr>
          <a:xfrm rot="10800000" flipH="1" flipV="1">
            <a:off x="1769839" y="4353227"/>
            <a:ext cx="2448883" cy="123041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378232" y="890922"/>
                  <a:pt x="3985176" y="1274845"/>
                </a:cubicBezTo>
                <a:cubicBezTo>
                  <a:pt x="3751091" y="1462369"/>
                  <a:pt x="3456217" y="1531828"/>
                  <a:pt x="3273590" y="1600046"/>
                </a:cubicBezTo>
                <a:cubicBezTo>
                  <a:pt x="2898630" y="1674747"/>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a:p>
            <a:pPr algn="ctr"/>
            <a:endParaRPr lang="en-US" dirty="0">
              <a:solidFill>
                <a:schemeClr val="tx2"/>
              </a:solidFill>
            </a:endParaRPr>
          </a:p>
        </p:txBody>
      </p:sp>
      <p:sp>
        <p:nvSpPr>
          <p:cNvPr id="10" name="Freeform 9">
            <a:extLst>
              <a:ext uri="{FF2B5EF4-FFF2-40B4-BE49-F238E27FC236}">
                <a16:creationId xmlns:a16="http://schemas.microsoft.com/office/drawing/2014/main" id="{C66BF687-18B3-B4D9-3829-54B304012400}"/>
              </a:ext>
            </a:extLst>
          </p:cNvPr>
          <p:cNvSpPr/>
          <p:nvPr/>
        </p:nvSpPr>
        <p:spPr>
          <a:xfrm rot="11640837" flipH="1">
            <a:off x="1581156" y="5591494"/>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27" name="Group 26">
            <a:extLst>
              <a:ext uri="{FF2B5EF4-FFF2-40B4-BE49-F238E27FC236}">
                <a16:creationId xmlns:a16="http://schemas.microsoft.com/office/drawing/2014/main" id="{F689B83F-DED1-4FF1-8795-D66BE073A1FC}"/>
              </a:ext>
            </a:extLst>
          </p:cNvPr>
          <p:cNvGrpSpPr/>
          <p:nvPr/>
        </p:nvGrpSpPr>
        <p:grpSpPr>
          <a:xfrm flipH="1">
            <a:off x="2581419" y="4775542"/>
            <a:ext cx="626222" cy="449746"/>
            <a:chOff x="10056508" y="3477013"/>
            <a:chExt cx="713092" cy="512135"/>
          </a:xfrm>
        </p:grpSpPr>
        <p:sp>
          <p:nvSpPr>
            <p:cNvPr id="28" name="Freeform: Shape 13">
              <a:extLst>
                <a:ext uri="{FF2B5EF4-FFF2-40B4-BE49-F238E27FC236}">
                  <a16:creationId xmlns:a16="http://schemas.microsoft.com/office/drawing/2014/main" id="{DE610B33-E292-9F11-4A6E-0FF88920F87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2C3431"/>
                  </a:solidFill>
                </a:ln>
                <a:solidFill>
                  <a:schemeClr val="tx2"/>
                </a:solidFill>
              </a:endParaRPr>
            </a:p>
          </p:txBody>
        </p:sp>
        <p:sp>
          <p:nvSpPr>
            <p:cNvPr id="29" name="Oval 28">
              <a:extLst>
                <a:ext uri="{FF2B5EF4-FFF2-40B4-BE49-F238E27FC236}">
                  <a16:creationId xmlns:a16="http://schemas.microsoft.com/office/drawing/2014/main" id="{97165388-148A-221C-3FA3-50B9A61BDE7D}"/>
                </a:ext>
              </a:extLst>
            </p:cNvPr>
            <p:cNvSpPr/>
            <p:nvPr/>
          </p:nvSpPr>
          <p:spPr>
            <a:xfrm flipH="1">
              <a:off x="10462097" y="3477013"/>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0" name="Freeform: Shape 15">
              <a:extLst>
                <a:ext uri="{FF2B5EF4-FFF2-40B4-BE49-F238E27FC236}">
                  <a16:creationId xmlns:a16="http://schemas.microsoft.com/office/drawing/2014/main" id="{1F069273-C2A7-3D8B-5203-4527BC8B303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31" name="Oval 30">
              <a:extLst>
                <a:ext uri="{FF2B5EF4-FFF2-40B4-BE49-F238E27FC236}">
                  <a16:creationId xmlns:a16="http://schemas.microsoft.com/office/drawing/2014/main" id="{80AA5136-A18C-C2B6-E9C2-10452AF62273}"/>
                </a:ext>
              </a:extLst>
            </p:cNvPr>
            <p:cNvSpPr/>
            <p:nvPr/>
          </p:nvSpPr>
          <p:spPr>
            <a:xfrm flipH="1">
              <a:off x="10108996" y="3520306"/>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2" name="Freeform: Shape 17">
              <a:extLst>
                <a:ext uri="{FF2B5EF4-FFF2-40B4-BE49-F238E27FC236}">
                  <a16:creationId xmlns:a16="http://schemas.microsoft.com/office/drawing/2014/main" id="{9DF0C0FE-A9B3-F4DB-36E8-A044451CC18F}"/>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Tree>
    <p:extLst>
      <p:ext uri="{BB962C8B-B14F-4D97-AF65-F5344CB8AC3E}">
        <p14:creationId xmlns:p14="http://schemas.microsoft.com/office/powerpoint/2010/main" val="170895678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lavička sekcie">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14BF7F-4D9A-6724-4323-AA2D7D6D9DF7}"/>
              </a:ext>
            </a:extLst>
          </p:cNvPr>
          <p:cNvSpPr/>
          <p:nvPr/>
        </p:nvSpPr>
        <p:spPr>
          <a:xfrm rot="968660">
            <a:off x="-905498" y="1677624"/>
            <a:ext cx="12803897" cy="5197757"/>
          </a:xfrm>
          <a:custGeom>
            <a:avLst/>
            <a:gdLst>
              <a:gd name="connsiteX0" fmla="*/ 0 w 12803897"/>
              <a:gd name="connsiteY0" fmla="*/ 215826 h 5197757"/>
              <a:gd name="connsiteX1" fmla="*/ 7265655 w 12803897"/>
              <a:gd name="connsiteY1" fmla="*/ 186960 h 5197757"/>
              <a:gd name="connsiteX2" fmla="*/ 7010816 w 12803897"/>
              <a:gd name="connsiteY2" fmla="*/ 1624595 h 5197757"/>
              <a:gd name="connsiteX3" fmla="*/ 6977045 w 12803897"/>
              <a:gd name="connsiteY3" fmla="*/ 1720315 h 5197757"/>
              <a:gd name="connsiteX4" fmla="*/ 7021935 w 12803897"/>
              <a:gd name="connsiteY4" fmla="*/ 1659818 h 5197757"/>
              <a:gd name="connsiteX5" fmla="*/ 9081366 w 12803897"/>
              <a:gd name="connsiteY5" fmla="*/ 191287 h 5197757"/>
              <a:gd name="connsiteX6" fmla="*/ 12803897 w 12803897"/>
              <a:gd name="connsiteY6" fmla="*/ 1329451 h 5197757"/>
              <a:gd name="connsiteX7" fmla="*/ 11646289 w 12803897"/>
              <a:gd name="connsiteY7" fmla="*/ 2444351 h 5197757"/>
              <a:gd name="connsiteX8" fmla="*/ 10703071 w 12803897"/>
              <a:gd name="connsiteY8" fmla="*/ 1801280 h 5197757"/>
              <a:gd name="connsiteX9" fmla="*/ 9611631 w 12803897"/>
              <a:gd name="connsiteY9" fmla="*/ 1844412 h 5197757"/>
              <a:gd name="connsiteX10" fmla="*/ 8242239 w 12803897"/>
              <a:gd name="connsiteY10" fmla="*/ 3063993 h 5197757"/>
              <a:gd name="connsiteX11" fmla="*/ 8285777 w 12803897"/>
              <a:gd name="connsiteY11" fmla="*/ 4735422 h 5197757"/>
              <a:gd name="connsiteX12" fmla="*/ 8288961 w 12803897"/>
              <a:gd name="connsiteY12" fmla="*/ 4740118 h 5197757"/>
              <a:gd name="connsiteX13" fmla="*/ 6708028 w 12803897"/>
              <a:gd name="connsiteY13" fmla="*/ 5197757 h 5197757"/>
              <a:gd name="connsiteX14" fmla="*/ 6590215 w 12803897"/>
              <a:gd name="connsiteY14" fmla="*/ 5015394 h 5197757"/>
              <a:gd name="connsiteX15" fmla="*/ 6381330 w 12803897"/>
              <a:gd name="connsiteY15" fmla="*/ 4559771 h 5197757"/>
              <a:gd name="connsiteX16" fmla="*/ 6446023 w 12803897"/>
              <a:gd name="connsiteY16" fmla="*/ 2638685 h 5197757"/>
              <a:gd name="connsiteX17" fmla="*/ 6579563 w 12803897"/>
              <a:gd name="connsiteY17" fmla="*/ 2344774 h 5197757"/>
              <a:gd name="connsiteX18" fmla="*/ 6581210 w 12803897"/>
              <a:gd name="connsiteY18" fmla="*/ 2341768 h 5197757"/>
              <a:gd name="connsiteX19" fmla="*/ 6390775 w 12803897"/>
              <a:gd name="connsiteY19" fmla="*/ 2558036 h 5197757"/>
              <a:gd name="connsiteX20" fmla="*/ 5091615 w 12803897"/>
              <a:gd name="connsiteY20" fmla="*/ 3522488 h 5197757"/>
              <a:gd name="connsiteX21" fmla="*/ 1850877 w 12803897"/>
              <a:gd name="connsiteY21" fmla="*/ 3321467 h 5197757"/>
              <a:gd name="connsiteX22" fmla="*/ 436663 w 12803897"/>
              <a:gd name="connsiteY22" fmla="*/ 1564029 h 5197757"/>
              <a:gd name="connsiteX23" fmla="*/ 0 w 12803897"/>
              <a:gd name="connsiteY23" fmla="*/ 215826 h 51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03897" h="5197757">
                <a:moveTo>
                  <a:pt x="0" y="215826"/>
                </a:moveTo>
                <a:cubicBezTo>
                  <a:pt x="2348676" y="46033"/>
                  <a:pt x="4889223" y="185711"/>
                  <a:pt x="7265655" y="186960"/>
                </a:cubicBezTo>
                <a:cubicBezTo>
                  <a:pt x="7338978" y="202764"/>
                  <a:pt x="7199484" y="1058103"/>
                  <a:pt x="7010816" y="1624595"/>
                </a:cubicBezTo>
                <a:lnTo>
                  <a:pt x="6977045" y="1720315"/>
                </a:lnTo>
                <a:lnTo>
                  <a:pt x="7021935" y="1659818"/>
                </a:lnTo>
                <a:cubicBezTo>
                  <a:pt x="7485497" y="1064003"/>
                  <a:pt x="8182247" y="453886"/>
                  <a:pt x="9081366" y="191287"/>
                </a:cubicBezTo>
                <a:cubicBezTo>
                  <a:pt x="11123560" y="-313606"/>
                  <a:pt x="11383778" y="220443"/>
                  <a:pt x="12803897" y="1329451"/>
                </a:cubicBezTo>
                <a:lnTo>
                  <a:pt x="11646289" y="2444351"/>
                </a:lnTo>
                <a:cubicBezTo>
                  <a:pt x="11284679" y="2199999"/>
                  <a:pt x="11054493" y="1963438"/>
                  <a:pt x="10703071" y="1801280"/>
                </a:cubicBezTo>
                <a:cubicBezTo>
                  <a:pt x="10378558" y="1707199"/>
                  <a:pt x="9981450" y="1777345"/>
                  <a:pt x="9611631" y="1844412"/>
                </a:cubicBezTo>
                <a:cubicBezTo>
                  <a:pt x="9097720" y="2060654"/>
                  <a:pt x="8463216" y="2582157"/>
                  <a:pt x="8242239" y="3063993"/>
                </a:cubicBezTo>
                <a:cubicBezTo>
                  <a:pt x="8021263" y="3545828"/>
                  <a:pt x="7876899" y="4115955"/>
                  <a:pt x="8285777" y="4735422"/>
                </a:cubicBezTo>
                <a:lnTo>
                  <a:pt x="8288961" y="4740118"/>
                </a:lnTo>
                <a:lnTo>
                  <a:pt x="6708028" y="5197757"/>
                </a:lnTo>
                <a:lnTo>
                  <a:pt x="6590215" y="5015394"/>
                </a:lnTo>
                <a:cubicBezTo>
                  <a:pt x="6498240" y="4860843"/>
                  <a:pt x="6423367" y="4705884"/>
                  <a:pt x="6381330" y="4559771"/>
                </a:cubicBezTo>
                <a:cubicBezTo>
                  <a:pt x="6213182" y="3975320"/>
                  <a:pt x="6196391" y="3529915"/>
                  <a:pt x="6446023" y="2638685"/>
                </a:cubicBezTo>
                <a:cubicBezTo>
                  <a:pt x="6480551" y="2549005"/>
                  <a:pt x="6525147" y="2450070"/>
                  <a:pt x="6579563" y="2344774"/>
                </a:cubicBezTo>
                <a:lnTo>
                  <a:pt x="6581210" y="2341768"/>
                </a:lnTo>
                <a:lnTo>
                  <a:pt x="6390775" y="2558036"/>
                </a:lnTo>
                <a:cubicBezTo>
                  <a:pt x="6006743" y="2965774"/>
                  <a:pt x="5514858" y="3354069"/>
                  <a:pt x="5091615" y="3522488"/>
                </a:cubicBezTo>
                <a:cubicBezTo>
                  <a:pt x="4315803" y="3679339"/>
                  <a:pt x="2736973" y="3646373"/>
                  <a:pt x="1850877" y="3321467"/>
                </a:cubicBezTo>
                <a:cubicBezTo>
                  <a:pt x="1022674" y="2895235"/>
                  <a:pt x="734136" y="2091994"/>
                  <a:pt x="436663" y="1564029"/>
                </a:cubicBezTo>
                <a:cubicBezTo>
                  <a:pt x="316759" y="1197444"/>
                  <a:pt x="278132" y="1047856"/>
                  <a:pt x="0" y="215826"/>
                </a:cubicBezTo>
                <a:close/>
              </a:path>
            </a:pathLst>
          </a:custGeom>
          <a:solidFill>
            <a:schemeClr val="bg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accent3">
                    <a:lumMod val="75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accent3">
                    <a:lumMod val="75000"/>
                  </a:schemeClr>
                </a:solidFil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accent3">
                    <a:lumMod val="75000"/>
                  </a:schemeClr>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381229518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834373"/>
            <a:ext cx="4451073" cy="1447313"/>
          </a:xfrm>
        </p:spPr>
        <p:txBody>
          <a:bodyPr anchor="t"/>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76439" y="1834374"/>
            <a:ext cx="4566440" cy="372289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76439"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0B3A8078-5A32-4B09-ABA5-7ABEFD22E08A}" type="slidenum">
              <a:rPr lang="en-US" smtClean="0"/>
              <a:t>‹#›</a:t>
            </a:fld>
            <a:endParaRPr lang="en-US"/>
          </a:p>
        </p:txBody>
      </p:sp>
      <p:sp>
        <p:nvSpPr>
          <p:cNvPr id="7" name="Freeform: Shape 6">
            <a:extLst>
              <a:ext uri="{FF2B5EF4-FFF2-40B4-BE49-F238E27FC236}">
                <a16:creationId xmlns:a16="http://schemas.microsoft.com/office/drawing/2014/main" id="{71F306B8-9596-E7B4-B1A3-AEE40DF47EE5}"/>
              </a:ext>
            </a:extLst>
          </p:cNvPr>
          <p:cNvSpPr/>
          <p:nvPr/>
        </p:nvSpPr>
        <p:spPr>
          <a:xfrm rot="20531603" flipH="1" flipV="1">
            <a:off x="572309" y="5403881"/>
            <a:ext cx="2210866" cy="11464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8" name="Star: 7 Points 2">
            <a:extLst>
              <a:ext uri="{FF2B5EF4-FFF2-40B4-BE49-F238E27FC236}">
                <a16:creationId xmlns:a16="http://schemas.microsoft.com/office/drawing/2014/main" id="{F82C3035-0D94-8ADF-0DE8-0556DA540FF6}"/>
              </a:ext>
            </a:extLst>
          </p:cNvPr>
          <p:cNvSpPr/>
          <p:nvPr/>
        </p:nvSpPr>
        <p:spPr>
          <a:xfrm rot="18062601">
            <a:off x="1686615" y="3570969"/>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EFBA6A1D-A642-FFEA-C959-A64BD06A6A6C}"/>
              </a:ext>
            </a:extLst>
          </p:cNvPr>
          <p:cNvSpPr/>
          <p:nvPr/>
        </p:nvSpPr>
        <p:spPr>
          <a:xfrm rot="17755581">
            <a:off x="2689157" y="5224197"/>
            <a:ext cx="2003020" cy="10967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660758"/>
              <a:gd name="connsiteY0" fmla="*/ 1967436 h 1967436"/>
              <a:gd name="connsiteX1" fmla="*/ 103200 w 3660758"/>
              <a:gd name="connsiteY1" fmla="*/ 1967436 h 1967436"/>
              <a:gd name="connsiteX2" fmla="*/ 96094 w 3660758"/>
              <a:gd name="connsiteY2" fmla="*/ 1904172 h 1967436"/>
              <a:gd name="connsiteX3" fmla="*/ 30923 w 3660758"/>
              <a:gd name="connsiteY3" fmla="*/ 873691 h 1967436"/>
              <a:gd name="connsiteX4" fmla="*/ 12232 w 3660758"/>
              <a:gd name="connsiteY4" fmla="*/ 0 h 1967436"/>
              <a:gd name="connsiteX5" fmla="*/ 3416309 w 3660758"/>
              <a:gd name="connsiteY5" fmla="*/ 4176 h 1967436"/>
              <a:gd name="connsiteX6" fmla="*/ 3389093 w 3660758"/>
              <a:gd name="connsiteY6" fmla="*/ 1921570 h 1967436"/>
              <a:gd name="connsiteX7" fmla="*/ 3383099 w 3660758"/>
              <a:gd name="connsiteY7" fmla="*/ 1967436 h 1967436"/>
              <a:gd name="connsiteX0" fmla="*/ 3383099 w 3431409"/>
              <a:gd name="connsiteY0" fmla="*/ 1967436 h 1967436"/>
              <a:gd name="connsiteX1" fmla="*/ 103200 w 3431409"/>
              <a:gd name="connsiteY1" fmla="*/ 1967436 h 1967436"/>
              <a:gd name="connsiteX2" fmla="*/ 96094 w 3431409"/>
              <a:gd name="connsiteY2" fmla="*/ 1904172 h 1967436"/>
              <a:gd name="connsiteX3" fmla="*/ 30923 w 3431409"/>
              <a:gd name="connsiteY3" fmla="*/ 873691 h 1967436"/>
              <a:gd name="connsiteX4" fmla="*/ 12232 w 3431409"/>
              <a:gd name="connsiteY4" fmla="*/ 0 h 1967436"/>
              <a:gd name="connsiteX5" fmla="*/ 3416309 w 3431409"/>
              <a:gd name="connsiteY5" fmla="*/ 4176 h 1967436"/>
              <a:gd name="connsiteX6" fmla="*/ 3389093 w 3431409"/>
              <a:gd name="connsiteY6" fmla="*/ 1921570 h 1967436"/>
              <a:gd name="connsiteX7" fmla="*/ 3383099 w 3431409"/>
              <a:gd name="connsiteY7"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1409"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60337" y="1363846"/>
                  <a:pt x="3394628" y="1594360"/>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F52DA47-97EB-C152-1228-A51F55B73D73}"/>
              </a:ext>
            </a:extLst>
          </p:cNvPr>
          <p:cNvGrpSpPr/>
          <p:nvPr/>
        </p:nvGrpSpPr>
        <p:grpSpPr>
          <a:xfrm>
            <a:off x="2301013" y="4314649"/>
            <a:ext cx="689925" cy="312906"/>
            <a:chOff x="1162566" y="1754387"/>
            <a:chExt cx="689925" cy="312906"/>
          </a:xfrm>
        </p:grpSpPr>
        <p:sp>
          <p:nvSpPr>
            <p:cNvPr id="11" name="Oval 10">
              <a:extLst>
                <a:ext uri="{FF2B5EF4-FFF2-40B4-BE49-F238E27FC236}">
                  <a16:creationId xmlns:a16="http://schemas.microsoft.com/office/drawing/2014/main" id="{5EB2478F-A743-FE6F-6997-12E196EE2F06}"/>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391B45E-F469-B6A8-F28E-A7F3058221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0C4706A5-7A0D-5A74-03B7-BC81D7311A3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F770CF4-B3EE-6232-E447-04277D5FCCF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5" name="Oval 14">
            <a:extLst>
              <a:ext uri="{FF2B5EF4-FFF2-40B4-BE49-F238E27FC236}">
                <a16:creationId xmlns:a16="http://schemas.microsoft.com/office/drawing/2014/main" id="{BCB3267D-E15A-62E4-B97B-11578A25132D}"/>
              </a:ext>
            </a:extLst>
          </p:cNvPr>
          <p:cNvSpPr/>
          <p:nvPr/>
        </p:nvSpPr>
        <p:spPr>
          <a:xfrm rot="5784107">
            <a:off x="2582081" y="4689445"/>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69ED7691-72CD-905D-1323-370449C44B63}"/>
              </a:ext>
            </a:extLst>
          </p:cNvPr>
          <p:cNvGrpSpPr/>
          <p:nvPr/>
        </p:nvGrpSpPr>
        <p:grpSpPr>
          <a:xfrm rot="691471" flipH="1">
            <a:off x="3359115" y="5822161"/>
            <a:ext cx="529288" cy="367128"/>
            <a:chOff x="9839339" y="677159"/>
            <a:chExt cx="751991" cy="521600"/>
          </a:xfrm>
        </p:grpSpPr>
        <p:sp>
          <p:nvSpPr>
            <p:cNvPr id="17" name="Freeform: Shape 16">
              <a:extLst>
                <a:ext uri="{FF2B5EF4-FFF2-40B4-BE49-F238E27FC236}">
                  <a16:creationId xmlns:a16="http://schemas.microsoft.com/office/drawing/2014/main" id="{AAF28E9C-654B-9B53-91F1-68F6C59A5B6F}"/>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1C93B7D-C257-A7A0-B694-081E9CABEAB2}"/>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D8BBF25-BD81-0EDE-359F-175061D73FA5}"/>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07566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10" name="Star: 7 Points 2">
            <a:extLst>
              <a:ext uri="{FF2B5EF4-FFF2-40B4-BE49-F238E27FC236}">
                <a16:creationId xmlns:a16="http://schemas.microsoft.com/office/drawing/2014/main" id="{CE0A8C0D-DA92-8717-9598-EB576F71156B}"/>
              </a:ext>
            </a:extLst>
          </p:cNvPr>
          <p:cNvSpPr/>
          <p:nvPr/>
        </p:nvSpPr>
        <p:spPr>
          <a:xfrm rot="16200000">
            <a:off x="10225495" y="4902832"/>
            <a:ext cx="1947856" cy="196248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9ACD491F-0B7C-652F-0057-23BB1F23A469}"/>
              </a:ext>
            </a:extLst>
          </p:cNvPr>
          <p:cNvSpPr/>
          <p:nvPr/>
        </p:nvSpPr>
        <p:spPr>
          <a:xfrm rot="20301122" flipH="1" flipV="1">
            <a:off x="6667414" y="5271714"/>
            <a:ext cx="2235932" cy="121380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13" name="Freeform: Shape 12">
            <a:extLst>
              <a:ext uri="{FF2B5EF4-FFF2-40B4-BE49-F238E27FC236}">
                <a16:creationId xmlns:a16="http://schemas.microsoft.com/office/drawing/2014/main" id="{F49B7ACE-2BBA-793C-AC64-373A31EC90AF}"/>
              </a:ext>
            </a:extLst>
          </p:cNvPr>
          <p:cNvSpPr/>
          <p:nvPr/>
        </p:nvSpPr>
        <p:spPr>
          <a:xfrm rot="17222743">
            <a:off x="8676787" y="5159997"/>
            <a:ext cx="1904644" cy="113419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31404"/>
              <a:gd name="connsiteY0" fmla="*/ 1967436 h 1967436"/>
              <a:gd name="connsiteX1" fmla="*/ 103200 w 3431404"/>
              <a:gd name="connsiteY1" fmla="*/ 1967436 h 1967436"/>
              <a:gd name="connsiteX2" fmla="*/ 96094 w 3431404"/>
              <a:gd name="connsiteY2" fmla="*/ 1904172 h 1967436"/>
              <a:gd name="connsiteX3" fmla="*/ 30923 w 3431404"/>
              <a:gd name="connsiteY3" fmla="*/ 873691 h 1967436"/>
              <a:gd name="connsiteX4" fmla="*/ 12232 w 3431404"/>
              <a:gd name="connsiteY4" fmla="*/ 0 h 1967436"/>
              <a:gd name="connsiteX5" fmla="*/ 3416309 w 3431404"/>
              <a:gd name="connsiteY5" fmla="*/ 4176 h 1967436"/>
              <a:gd name="connsiteX6" fmla="*/ 3419269 w 3431404"/>
              <a:gd name="connsiteY6" fmla="*/ 1195523 h 1967436"/>
              <a:gd name="connsiteX7" fmla="*/ 3389093 w 3431404"/>
              <a:gd name="connsiteY7" fmla="*/ 1921570 h 1967436"/>
              <a:gd name="connsiteX8" fmla="*/ 3383099 w 3431404"/>
              <a:gd name="connsiteY8"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404"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DF03931B-28B2-589C-337B-0817B49369D1}"/>
              </a:ext>
            </a:extLst>
          </p:cNvPr>
          <p:cNvGrpSpPr/>
          <p:nvPr/>
        </p:nvGrpSpPr>
        <p:grpSpPr>
          <a:xfrm>
            <a:off x="10982019" y="5688860"/>
            <a:ext cx="558077" cy="403937"/>
            <a:chOff x="-987768" y="1008276"/>
            <a:chExt cx="718103" cy="519764"/>
          </a:xfrm>
        </p:grpSpPr>
        <p:sp>
          <p:nvSpPr>
            <p:cNvPr id="15" name="Oval 14">
              <a:extLst>
                <a:ext uri="{FF2B5EF4-FFF2-40B4-BE49-F238E27FC236}">
                  <a16:creationId xmlns:a16="http://schemas.microsoft.com/office/drawing/2014/main" id="{068B0E6B-34E0-FEE2-89BF-62531B7BBF0A}"/>
                </a:ext>
              </a:extLst>
            </p:cNvPr>
            <p:cNvSpPr/>
            <p:nvPr/>
          </p:nvSpPr>
          <p:spPr>
            <a:xfrm rot="20842655" flipH="1">
              <a:off x="-987768" y="100827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EA730A9C-9D8C-A823-D695-5C542292E281}"/>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9704DFA-5A09-EE3E-964A-391DC9A20BBB}"/>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BC9FDE2C-59A0-C905-C4C7-7221CD31B72F}"/>
              </a:ext>
            </a:extLst>
          </p:cNvPr>
          <p:cNvGrpSpPr/>
          <p:nvPr/>
        </p:nvGrpSpPr>
        <p:grpSpPr>
          <a:xfrm rot="20415238">
            <a:off x="7458153" y="5732841"/>
            <a:ext cx="654454" cy="291551"/>
            <a:chOff x="10096975" y="5939226"/>
            <a:chExt cx="929806" cy="414217"/>
          </a:xfrm>
        </p:grpSpPr>
        <p:sp>
          <p:nvSpPr>
            <p:cNvPr id="22" name="Freeform: Shape 21">
              <a:extLst>
                <a:ext uri="{FF2B5EF4-FFF2-40B4-BE49-F238E27FC236}">
                  <a16:creationId xmlns:a16="http://schemas.microsoft.com/office/drawing/2014/main" id="{5D693631-801B-B096-47E5-C73C1EFBA463}"/>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3BBE4E4-3A3D-5522-E285-FB5B619FB23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889C6A6-70BF-169E-4DC6-F18CB74C2C7D}"/>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AA14217E-5329-2CD0-7691-694DD7F99948}"/>
              </a:ext>
            </a:extLst>
          </p:cNvPr>
          <p:cNvGrpSpPr/>
          <p:nvPr/>
        </p:nvGrpSpPr>
        <p:grpSpPr>
          <a:xfrm flipH="1">
            <a:off x="9395005" y="5246710"/>
            <a:ext cx="606354" cy="325031"/>
            <a:chOff x="5447388" y="3100610"/>
            <a:chExt cx="1500891" cy="804540"/>
          </a:xfrm>
        </p:grpSpPr>
        <p:sp>
          <p:nvSpPr>
            <p:cNvPr id="29" name="Oval 28">
              <a:extLst>
                <a:ext uri="{FF2B5EF4-FFF2-40B4-BE49-F238E27FC236}">
                  <a16:creationId xmlns:a16="http://schemas.microsoft.com/office/drawing/2014/main" id="{A2CF4568-AF56-C9DA-101A-8D2DE15F9DC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6DEB9F6D-028B-F675-170F-EB9B8ED801D1}"/>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Oval 31">
              <a:extLst>
                <a:ext uri="{FF2B5EF4-FFF2-40B4-BE49-F238E27FC236}">
                  <a16:creationId xmlns:a16="http://schemas.microsoft.com/office/drawing/2014/main" id="{A0E20388-2B6F-882F-550C-EB1EEE5F1B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42E71AE5-B7D7-F8C9-712C-5C9EE7F07EB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C310E982-8C26-D492-0139-A3D88D5CEAF3}"/>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057"/>
            <a:ext cx="3847847" cy="2171700"/>
          </a:xfrm>
        </p:spPr>
        <p:txBody>
          <a:bodyPr anchor="t"/>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0975" y="922246"/>
            <a:ext cx="5618483" cy="3095539"/>
          </a:xfrm>
          <a:prstGeom prst="rect">
            <a:avLst/>
          </a:prstGeo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928991" y="6356350"/>
            <a:ext cx="2066535" cy="365125"/>
          </a:xfrm>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177382" y="6356350"/>
            <a:ext cx="491834"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542629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5" name="Star: 7 Points 2">
            <a:extLst>
              <a:ext uri="{FF2B5EF4-FFF2-40B4-BE49-F238E27FC236}">
                <a16:creationId xmlns:a16="http://schemas.microsoft.com/office/drawing/2014/main" id="{77EA1A05-7340-5497-CC8D-FAE60C30DD3B}"/>
              </a:ext>
            </a:extLst>
          </p:cNvPr>
          <p:cNvSpPr/>
          <p:nvPr/>
        </p:nvSpPr>
        <p:spPr>
          <a:xfrm rot="7778087">
            <a:off x="3673573" y="4743092"/>
            <a:ext cx="2146968" cy="2044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60383 w 4824208"/>
              <a:gd name="connsiteY3" fmla="*/ 138277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6368 h 4627335"/>
              <a:gd name="connsiteX1" fmla="*/ 1681472 w 4824208"/>
              <a:gd name="connsiteY1" fmla="*/ 1575063 h 4627335"/>
              <a:gd name="connsiteX2" fmla="*/ 1951479 w 4824208"/>
              <a:gd name="connsiteY2" fmla="*/ 2572 h 4627335"/>
              <a:gd name="connsiteX3" fmla="*/ 2660383 w 4824208"/>
              <a:gd name="connsiteY3" fmla="*/ 1385347 h 4627335"/>
              <a:gd name="connsiteX4" fmla="*/ 3924153 w 4824208"/>
              <a:gd name="connsiteY4" fmla="*/ 242164 h 4627335"/>
              <a:gd name="connsiteX5" fmla="*/ 3501931 w 4824208"/>
              <a:gd name="connsiteY5" fmla="*/ 1821470 h 4627335"/>
              <a:gd name="connsiteX6" fmla="*/ 4824117 w 4824208"/>
              <a:gd name="connsiteY6" fmla="*/ 2094037 h 4627335"/>
              <a:gd name="connsiteX7" fmla="*/ 3585367 w 4824208"/>
              <a:gd name="connsiteY7" fmla="*/ 2566289 h 4627335"/>
              <a:gd name="connsiteX8" fmla="*/ 4549996 w 4824208"/>
              <a:gd name="connsiteY8" fmla="*/ 3742080 h 4627335"/>
              <a:gd name="connsiteX9" fmla="*/ 3070883 w 4824208"/>
              <a:gd name="connsiteY9" fmla="*/ 3227200 h 4627335"/>
              <a:gd name="connsiteX10" fmla="*/ 2769357 w 4824208"/>
              <a:gd name="connsiteY10" fmla="*/ 4626177 h 4627335"/>
              <a:gd name="connsiteX11" fmla="*/ 2017367 w 4824208"/>
              <a:gd name="connsiteY11" fmla="*/ 3201635 h 4627335"/>
              <a:gd name="connsiteX12" fmla="*/ 354842 w 4824208"/>
              <a:gd name="connsiteY12" fmla="*/ 3634046 h 4627335"/>
              <a:gd name="connsiteX13" fmla="*/ 1306698 w 4824208"/>
              <a:gd name="connsiteY13" fmla="*/ 2408290 h 4627335"/>
              <a:gd name="connsiteX14" fmla="*/ -1 w 4824208"/>
              <a:gd name="connsiteY14" fmla="*/ 1326368 h 4627335"/>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55"/>
              <a:gd name="connsiteY0" fmla="*/ 1326370 h 4627337"/>
              <a:gd name="connsiteX1" fmla="*/ 1681472 w 4858855"/>
              <a:gd name="connsiteY1" fmla="*/ 1575065 h 4627337"/>
              <a:gd name="connsiteX2" fmla="*/ 1951479 w 4858855"/>
              <a:gd name="connsiteY2" fmla="*/ 2574 h 4627337"/>
              <a:gd name="connsiteX3" fmla="*/ 2660383 w 4858855"/>
              <a:gd name="connsiteY3" fmla="*/ 1385349 h 4627337"/>
              <a:gd name="connsiteX4" fmla="*/ 3924153 w 4858855"/>
              <a:gd name="connsiteY4" fmla="*/ 242166 h 4627337"/>
              <a:gd name="connsiteX5" fmla="*/ 3501931 w 4858855"/>
              <a:gd name="connsiteY5" fmla="*/ 1821472 h 4627337"/>
              <a:gd name="connsiteX6" fmla="*/ 4858768 w 4858855"/>
              <a:gd name="connsiteY6" fmla="*/ 2100005 h 4627337"/>
              <a:gd name="connsiteX7" fmla="*/ 3585367 w 4858855"/>
              <a:gd name="connsiteY7" fmla="*/ 2566291 h 4627337"/>
              <a:gd name="connsiteX8" fmla="*/ 4549996 w 4858855"/>
              <a:gd name="connsiteY8" fmla="*/ 3742082 h 4627337"/>
              <a:gd name="connsiteX9" fmla="*/ 3070883 w 4858855"/>
              <a:gd name="connsiteY9" fmla="*/ 3227202 h 4627337"/>
              <a:gd name="connsiteX10" fmla="*/ 2769357 w 4858855"/>
              <a:gd name="connsiteY10" fmla="*/ 4626179 h 4627337"/>
              <a:gd name="connsiteX11" fmla="*/ 2017367 w 4858855"/>
              <a:gd name="connsiteY11" fmla="*/ 3201637 h 4627337"/>
              <a:gd name="connsiteX12" fmla="*/ 354842 w 4858855"/>
              <a:gd name="connsiteY12" fmla="*/ 3634048 h 4627337"/>
              <a:gd name="connsiteX13" fmla="*/ 1306698 w 4858855"/>
              <a:gd name="connsiteY13" fmla="*/ 2408292 h 4627337"/>
              <a:gd name="connsiteX14" fmla="*/ -1 w 4858855"/>
              <a:gd name="connsiteY14" fmla="*/ 1326370 h 4627337"/>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45"/>
              <a:gd name="connsiteY0" fmla="*/ 1326370 h 4627337"/>
              <a:gd name="connsiteX1" fmla="*/ 1681472 w 4858845"/>
              <a:gd name="connsiteY1" fmla="*/ 1575065 h 4627337"/>
              <a:gd name="connsiteX2" fmla="*/ 1951479 w 4858845"/>
              <a:gd name="connsiteY2" fmla="*/ 2574 h 4627337"/>
              <a:gd name="connsiteX3" fmla="*/ 2660383 w 4858845"/>
              <a:gd name="connsiteY3" fmla="*/ 1385349 h 4627337"/>
              <a:gd name="connsiteX4" fmla="*/ 3924153 w 4858845"/>
              <a:gd name="connsiteY4" fmla="*/ 242166 h 4627337"/>
              <a:gd name="connsiteX5" fmla="*/ 3501931 w 4858845"/>
              <a:gd name="connsiteY5" fmla="*/ 1821472 h 4627337"/>
              <a:gd name="connsiteX6" fmla="*/ 4858768 w 4858845"/>
              <a:gd name="connsiteY6" fmla="*/ 2100005 h 4627337"/>
              <a:gd name="connsiteX7" fmla="*/ 3585367 w 4858845"/>
              <a:gd name="connsiteY7" fmla="*/ 2566291 h 4627337"/>
              <a:gd name="connsiteX8" fmla="*/ 4549996 w 4858845"/>
              <a:gd name="connsiteY8" fmla="*/ 3742082 h 4627337"/>
              <a:gd name="connsiteX9" fmla="*/ 3070883 w 4858845"/>
              <a:gd name="connsiteY9" fmla="*/ 3227202 h 4627337"/>
              <a:gd name="connsiteX10" fmla="*/ 2769357 w 4858845"/>
              <a:gd name="connsiteY10" fmla="*/ 4626179 h 4627337"/>
              <a:gd name="connsiteX11" fmla="*/ 2017367 w 4858845"/>
              <a:gd name="connsiteY11" fmla="*/ 3201637 h 4627337"/>
              <a:gd name="connsiteX12" fmla="*/ 354842 w 4858845"/>
              <a:gd name="connsiteY12" fmla="*/ 3634048 h 4627337"/>
              <a:gd name="connsiteX13" fmla="*/ 1306698 w 4858845"/>
              <a:gd name="connsiteY13" fmla="*/ 2408292 h 4627337"/>
              <a:gd name="connsiteX14" fmla="*/ -1 w 4858845"/>
              <a:gd name="connsiteY14" fmla="*/ 1326370 h 4627337"/>
              <a:gd name="connsiteX0" fmla="*/ 1 w 4858847"/>
              <a:gd name="connsiteY0" fmla="*/ 1326583 h 4627552"/>
              <a:gd name="connsiteX1" fmla="*/ 1681474 w 4858847"/>
              <a:gd name="connsiteY1" fmla="*/ 1575278 h 4627552"/>
              <a:gd name="connsiteX2" fmla="*/ 1951481 w 4858847"/>
              <a:gd name="connsiteY2" fmla="*/ 2787 h 4627552"/>
              <a:gd name="connsiteX3" fmla="*/ 2628117 w 4858847"/>
              <a:gd name="connsiteY3" fmla="*/ 1285257 h 4627552"/>
              <a:gd name="connsiteX4" fmla="*/ 3924155 w 4858847"/>
              <a:gd name="connsiteY4" fmla="*/ 242379 h 4627552"/>
              <a:gd name="connsiteX5" fmla="*/ 3501933 w 4858847"/>
              <a:gd name="connsiteY5" fmla="*/ 1821685 h 4627552"/>
              <a:gd name="connsiteX6" fmla="*/ 4858770 w 4858847"/>
              <a:gd name="connsiteY6" fmla="*/ 2100218 h 4627552"/>
              <a:gd name="connsiteX7" fmla="*/ 3585369 w 4858847"/>
              <a:gd name="connsiteY7" fmla="*/ 2566504 h 4627552"/>
              <a:gd name="connsiteX8" fmla="*/ 4549998 w 4858847"/>
              <a:gd name="connsiteY8" fmla="*/ 3742295 h 4627552"/>
              <a:gd name="connsiteX9" fmla="*/ 3070885 w 4858847"/>
              <a:gd name="connsiteY9" fmla="*/ 3227415 h 4627552"/>
              <a:gd name="connsiteX10" fmla="*/ 2769359 w 4858847"/>
              <a:gd name="connsiteY10" fmla="*/ 4626392 h 4627552"/>
              <a:gd name="connsiteX11" fmla="*/ 2017369 w 4858847"/>
              <a:gd name="connsiteY11" fmla="*/ 3201850 h 4627552"/>
              <a:gd name="connsiteX12" fmla="*/ 354844 w 4858847"/>
              <a:gd name="connsiteY12" fmla="*/ 3634261 h 4627552"/>
              <a:gd name="connsiteX13" fmla="*/ 1306700 w 4858847"/>
              <a:gd name="connsiteY13" fmla="*/ 2408505 h 4627552"/>
              <a:gd name="connsiteX14" fmla="*/ 1 w 4858847"/>
              <a:gd name="connsiteY14" fmla="*/ 1326583 h 4627552"/>
              <a:gd name="connsiteX0" fmla="*/ -1 w 4858845"/>
              <a:gd name="connsiteY0" fmla="*/ 1326583 h 4627550"/>
              <a:gd name="connsiteX1" fmla="*/ 1729268 w 4858845"/>
              <a:gd name="connsiteY1" fmla="*/ 1510282 h 4627550"/>
              <a:gd name="connsiteX2" fmla="*/ 1951479 w 4858845"/>
              <a:gd name="connsiteY2" fmla="*/ 2787 h 4627550"/>
              <a:gd name="connsiteX3" fmla="*/ 2628115 w 4858845"/>
              <a:gd name="connsiteY3" fmla="*/ 1285257 h 4627550"/>
              <a:gd name="connsiteX4" fmla="*/ 3924153 w 4858845"/>
              <a:gd name="connsiteY4" fmla="*/ 242379 h 4627550"/>
              <a:gd name="connsiteX5" fmla="*/ 3501931 w 4858845"/>
              <a:gd name="connsiteY5" fmla="*/ 1821685 h 4627550"/>
              <a:gd name="connsiteX6" fmla="*/ 4858768 w 4858845"/>
              <a:gd name="connsiteY6" fmla="*/ 2100218 h 4627550"/>
              <a:gd name="connsiteX7" fmla="*/ 3585367 w 4858845"/>
              <a:gd name="connsiteY7" fmla="*/ 2566504 h 4627550"/>
              <a:gd name="connsiteX8" fmla="*/ 4549996 w 4858845"/>
              <a:gd name="connsiteY8" fmla="*/ 3742295 h 4627550"/>
              <a:gd name="connsiteX9" fmla="*/ 3070883 w 4858845"/>
              <a:gd name="connsiteY9" fmla="*/ 3227415 h 4627550"/>
              <a:gd name="connsiteX10" fmla="*/ 2769357 w 4858845"/>
              <a:gd name="connsiteY10" fmla="*/ 4626392 h 4627550"/>
              <a:gd name="connsiteX11" fmla="*/ 2017367 w 4858845"/>
              <a:gd name="connsiteY11" fmla="*/ 3201850 h 4627550"/>
              <a:gd name="connsiteX12" fmla="*/ 354842 w 4858845"/>
              <a:gd name="connsiteY12" fmla="*/ 3634261 h 4627550"/>
              <a:gd name="connsiteX13" fmla="*/ 1306698 w 4858845"/>
              <a:gd name="connsiteY13" fmla="*/ 2408505 h 4627550"/>
              <a:gd name="connsiteX14" fmla="*/ -1 w 4858845"/>
              <a:gd name="connsiteY14" fmla="*/ 1326583 h 4627550"/>
              <a:gd name="connsiteX0" fmla="*/ 1 w 4858847"/>
              <a:gd name="connsiteY0" fmla="*/ 1326620 h 4627589"/>
              <a:gd name="connsiteX1" fmla="*/ 1729270 w 4858847"/>
              <a:gd name="connsiteY1" fmla="*/ 1510319 h 4627589"/>
              <a:gd name="connsiteX2" fmla="*/ 1951481 w 4858847"/>
              <a:gd name="connsiteY2" fmla="*/ 2824 h 4627589"/>
              <a:gd name="connsiteX3" fmla="*/ 2678273 w 4858847"/>
              <a:gd name="connsiteY3" fmla="*/ 1269160 h 4627589"/>
              <a:gd name="connsiteX4" fmla="*/ 3924155 w 4858847"/>
              <a:gd name="connsiteY4" fmla="*/ 242416 h 4627589"/>
              <a:gd name="connsiteX5" fmla="*/ 3501933 w 4858847"/>
              <a:gd name="connsiteY5" fmla="*/ 1821722 h 4627589"/>
              <a:gd name="connsiteX6" fmla="*/ 4858770 w 4858847"/>
              <a:gd name="connsiteY6" fmla="*/ 2100255 h 4627589"/>
              <a:gd name="connsiteX7" fmla="*/ 3585369 w 4858847"/>
              <a:gd name="connsiteY7" fmla="*/ 2566541 h 4627589"/>
              <a:gd name="connsiteX8" fmla="*/ 4549998 w 4858847"/>
              <a:gd name="connsiteY8" fmla="*/ 3742332 h 4627589"/>
              <a:gd name="connsiteX9" fmla="*/ 3070885 w 4858847"/>
              <a:gd name="connsiteY9" fmla="*/ 3227452 h 4627589"/>
              <a:gd name="connsiteX10" fmla="*/ 2769359 w 4858847"/>
              <a:gd name="connsiteY10" fmla="*/ 4626429 h 4627589"/>
              <a:gd name="connsiteX11" fmla="*/ 2017369 w 4858847"/>
              <a:gd name="connsiteY11" fmla="*/ 3201887 h 4627589"/>
              <a:gd name="connsiteX12" fmla="*/ 354844 w 4858847"/>
              <a:gd name="connsiteY12" fmla="*/ 3634298 h 4627589"/>
              <a:gd name="connsiteX13" fmla="*/ 1306700 w 4858847"/>
              <a:gd name="connsiteY13" fmla="*/ 2408542 h 4627589"/>
              <a:gd name="connsiteX14" fmla="*/ 1 w 4858847"/>
              <a:gd name="connsiteY14" fmla="*/ 1326620 h 4627589"/>
              <a:gd name="connsiteX0" fmla="*/ -1 w 4858845"/>
              <a:gd name="connsiteY0" fmla="*/ 1326722 h 4627689"/>
              <a:gd name="connsiteX1" fmla="*/ 1729268 w 4858845"/>
              <a:gd name="connsiteY1" fmla="*/ 1510421 h 4627689"/>
              <a:gd name="connsiteX2" fmla="*/ 1951479 w 4858845"/>
              <a:gd name="connsiteY2" fmla="*/ 2926 h 4627689"/>
              <a:gd name="connsiteX3" fmla="*/ 2682153 w 4858845"/>
              <a:gd name="connsiteY3" fmla="*/ 1227936 h 4627689"/>
              <a:gd name="connsiteX4" fmla="*/ 3924153 w 4858845"/>
              <a:gd name="connsiteY4" fmla="*/ 242518 h 4627689"/>
              <a:gd name="connsiteX5" fmla="*/ 3501931 w 4858845"/>
              <a:gd name="connsiteY5" fmla="*/ 1821824 h 4627689"/>
              <a:gd name="connsiteX6" fmla="*/ 4858768 w 4858845"/>
              <a:gd name="connsiteY6" fmla="*/ 2100357 h 4627689"/>
              <a:gd name="connsiteX7" fmla="*/ 3585367 w 4858845"/>
              <a:gd name="connsiteY7" fmla="*/ 2566643 h 4627689"/>
              <a:gd name="connsiteX8" fmla="*/ 4549996 w 4858845"/>
              <a:gd name="connsiteY8" fmla="*/ 3742434 h 4627689"/>
              <a:gd name="connsiteX9" fmla="*/ 3070883 w 4858845"/>
              <a:gd name="connsiteY9" fmla="*/ 3227554 h 4627689"/>
              <a:gd name="connsiteX10" fmla="*/ 2769357 w 4858845"/>
              <a:gd name="connsiteY10" fmla="*/ 4626531 h 4627689"/>
              <a:gd name="connsiteX11" fmla="*/ 2017367 w 4858845"/>
              <a:gd name="connsiteY11" fmla="*/ 3201989 h 4627689"/>
              <a:gd name="connsiteX12" fmla="*/ 354842 w 4858845"/>
              <a:gd name="connsiteY12" fmla="*/ 3634400 h 4627689"/>
              <a:gd name="connsiteX13" fmla="*/ 1306698 w 4858845"/>
              <a:gd name="connsiteY13" fmla="*/ 2408644 h 4627689"/>
              <a:gd name="connsiteX14" fmla="*/ -1 w 4858845"/>
              <a:gd name="connsiteY14" fmla="*/ 1326722 h 462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8845" h="4627689">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89" y="970539"/>
            <a:ext cx="3672139" cy="2116349"/>
          </a:xfrm>
        </p:spPr>
        <p:txBody>
          <a:body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3102503"/>
            <a:ext cx="2694536" cy="2749198"/>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2173481"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873141" y="6356350"/>
            <a:ext cx="1252515" cy="365125"/>
          </a:xfrm>
        </p:spPr>
        <p:txBody>
          <a:bodyPr/>
          <a:lstStyle/>
          <a:p>
            <a:fld id="{710AE426-CBD1-49BA-A1DA-945CCEE2ED80}" type="datetimeFigureOut">
              <a:rPr lang="en-US" smtClean="0"/>
              <a:t>10/4/2026</a:t>
            </a:fld>
            <a:endParaRPr lang="en-US"/>
          </a:p>
        </p:txBody>
      </p:sp>
      <p:sp>
        <p:nvSpPr>
          <p:cNvPr id="16" name="Picture Placeholder 15">
            <a:extLst>
              <a:ext uri="{FF2B5EF4-FFF2-40B4-BE49-F238E27FC236}">
                <a16:creationId xmlns:a16="http://schemas.microsoft.com/office/drawing/2014/main" id="{E86D9B6D-77DB-9ADE-2F02-1C7FDB54C62E}"/>
              </a:ext>
            </a:extLst>
          </p:cNvPr>
          <p:cNvSpPr>
            <a:spLocks noGrp="1"/>
          </p:cNvSpPr>
          <p:nvPr>
            <p:ph type="pic" sz="quarter" idx="13" hasCustomPrompt="1"/>
          </p:nvPr>
        </p:nvSpPr>
        <p:spPr>
          <a:xfrm rot="-60000">
            <a:off x="5326181" y="503529"/>
            <a:ext cx="6470404" cy="6381741"/>
          </a:xfrm>
          <a:custGeom>
            <a:avLst/>
            <a:gdLst>
              <a:gd name="connsiteX0" fmla="*/ 263541 w 6470404"/>
              <a:gd name="connsiteY0" fmla="*/ 0 h 6381741"/>
              <a:gd name="connsiteX1" fmla="*/ 6470404 w 6470404"/>
              <a:gd name="connsiteY1" fmla="*/ 418971 h 6381741"/>
              <a:gd name="connsiteX2" fmla="*/ 6058123 w 6470404"/>
              <a:gd name="connsiteY2" fmla="*/ 6381741 h 6381741"/>
              <a:gd name="connsiteX3" fmla="*/ 0 w 6470404"/>
              <a:gd name="connsiteY3" fmla="*/ 5981218 h 6381741"/>
              <a:gd name="connsiteX4" fmla="*/ 8833 w 6470404"/>
              <a:gd name="connsiteY4" fmla="*/ 5781428 h 6381741"/>
              <a:gd name="connsiteX5" fmla="*/ 13710 w 6470404"/>
              <a:gd name="connsiteY5" fmla="*/ 5661968 h 6381741"/>
              <a:gd name="connsiteX6" fmla="*/ 26674 w 6470404"/>
              <a:gd name="connsiteY6" fmla="*/ 5664322 h 6381741"/>
              <a:gd name="connsiteX7" fmla="*/ 296409 w 6470404"/>
              <a:gd name="connsiteY7" fmla="*/ 5699488 h 6381741"/>
              <a:gd name="connsiteX8" fmla="*/ 102515 w 6470404"/>
              <a:gd name="connsiteY8" fmla="*/ 5469989 h 6381741"/>
              <a:gd name="connsiteX9" fmla="*/ 24411 w 6470404"/>
              <a:gd name="connsiteY9" fmla="*/ 5387472 h 6381741"/>
              <a:gd name="connsiteX10" fmla="*/ 25185 w 6470404"/>
              <a:gd name="connsiteY10" fmla="*/ 5367338 h 6381741"/>
              <a:gd name="connsiteX11" fmla="*/ 37950 w 6470404"/>
              <a:gd name="connsiteY11" fmla="*/ 5027262 h 6381741"/>
              <a:gd name="connsiteX12" fmla="*/ 38343 w 6470404"/>
              <a:gd name="connsiteY12" fmla="*/ 5016631 h 6381741"/>
              <a:gd name="connsiteX13" fmla="*/ 94366 w 6470404"/>
              <a:gd name="connsiteY13" fmla="*/ 4964535 h 6381741"/>
              <a:gd name="connsiteX14" fmla="*/ 414068 w 6470404"/>
              <a:gd name="connsiteY14" fmla="*/ 4664176 h 6381741"/>
              <a:gd name="connsiteX15" fmla="*/ 166546 w 6470404"/>
              <a:gd name="connsiteY15" fmla="*/ 4692305 h 6381741"/>
              <a:gd name="connsiteX16" fmla="*/ 49514 w 6470404"/>
              <a:gd name="connsiteY16" fmla="*/ 4714276 h 6381741"/>
              <a:gd name="connsiteX17" fmla="*/ 52039 w 6470404"/>
              <a:gd name="connsiteY17" fmla="*/ 4645777 h 6381741"/>
              <a:gd name="connsiteX18" fmla="*/ 263541 w 6470404"/>
              <a:gd name="connsiteY18" fmla="*/ 0 h 638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0404" h="6381741">
                <a:moveTo>
                  <a:pt x="263541" y="0"/>
                </a:moveTo>
                <a:lnTo>
                  <a:pt x="6470404" y="418971"/>
                </a:lnTo>
                <a:lnTo>
                  <a:pt x="6058123" y="6381741"/>
                </a:lnTo>
                <a:lnTo>
                  <a:pt x="0" y="5981218"/>
                </a:lnTo>
                <a:cubicBezTo>
                  <a:pt x="2649" y="5925958"/>
                  <a:pt x="5601" y="5858895"/>
                  <a:pt x="8833" y="5781428"/>
                </a:cubicBezTo>
                <a:lnTo>
                  <a:pt x="13710" y="5661968"/>
                </a:lnTo>
                <a:lnTo>
                  <a:pt x="26674" y="5664322"/>
                </a:lnTo>
                <a:cubicBezTo>
                  <a:pt x="173708" y="5690087"/>
                  <a:pt x="307148" y="5709658"/>
                  <a:pt x="296409" y="5699488"/>
                </a:cubicBezTo>
                <a:cubicBezTo>
                  <a:pt x="279898" y="5655665"/>
                  <a:pt x="195687" y="5566936"/>
                  <a:pt x="102515" y="5469989"/>
                </a:cubicBezTo>
                <a:lnTo>
                  <a:pt x="24411" y="5387472"/>
                </a:lnTo>
                <a:lnTo>
                  <a:pt x="25185" y="5367338"/>
                </a:lnTo>
                <a:cubicBezTo>
                  <a:pt x="29204" y="5261815"/>
                  <a:pt x="33466" y="5147990"/>
                  <a:pt x="37950" y="5027262"/>
                </a:cubicBezTo>
                <a:lnTo>
                  <a:pt x="38343" y="5016631"/>
                </a:lnTo>
                <a:lnTo>
                  <a:pt x="94366" y="4964535"/>
                </a:lnTo>
                <a:cubicBezTo>
                  <a:pt x="196936" y="4869268"/>
                  <a:pt x="312872" y="4761715"/>
                  <a:pt x="414068" y="4664176"/>
                </a:cubicBezTo>
                <a:cubicBezTo>
                  <a:pt x="391249" y="4655955"/>
                  <a:pt x="288573" y="4670473"/>
                  <a:pt x="166546" y="4692305"/>
                </a:cubicBezTo>
                <a:lnTo>
                  <a:pt x="49514" y="4714276"/>
                </a:lnTo>
                <a:lnTo>
                  <a:pt x="52039" y="4645777"/>
                </a:lnTo>
                <a:cubicBezTo>
                  <a:pt x="108406" y="3114781"/>
                  <a:pt x="190860" y="856243"/>
                  <a:pt x="263541"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0B3A8078-5A32-4B09-ABA5-7ABEFD22E08A}" type="slidenum">
              <a:rPr lang="en-US" smtClean="0"/>
              <a:t>‹#›</a:t>
            </a:fld>
            <a:endParaRPr lang="en-US"/>
          </a:p>
        </p:txBody>
      </p:sp>
      <p:grpSp>
        <p:nvGrpSpPr>
          <p:cNvPr id="9" name="Group 8">
            <a:extLst>
              <a:ext uri="{FF2B5EF4-FFF2-40B4-BE49-F238E27FC236}">
                <a16:creationId xmlns:a16="http://schemas.microsoft.com/office/drawing/2014/main" id="{06C44693-C69D-4576-2193-CF5BB3785B93}"/>
              </a:ext>
            </a:extLst>
          </p:cNvPr>
          <p:cNvGrpSpPr/>
          <p:nvPr/>
        </p:nvGrpSpPr>
        <p:grpSpPr>
          <a:xfrm>
            <a:off x="4528770" y="5602945"/>
            <a:ext cx="511470" cy="258450"/>
            <a:chOff x="1162566" y="1754387"/>
            <a:chExt cx="619238" cy="312906"/>
          </a:xfrm>
        </p:grpSpPr>
        <p:sp>
          <p:nvSpPr>
            <p:cNvPr id="10" name="Oval 9">
              <a:extLst>
                <a:ext uri="{FF2B5EF4-FFF2-40B4-BE49-F238E27FC236}">
                  <a16:creationId xmlns:a16="http://schemas.microsoft.com/office/drawing/2014/main" id="{FC16810E-FBD3-2782-B418-0B7CBB547BF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774EA105-50A2-B88F-772C-D7703D52DE6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F3A381B1-068D-C74E-25E1-0D42A2052FEA}"/>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0CEFB066-0FBA-B2D3-4528-4C85B1A9AF3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Freeform: Shape 13">
            <a:extLst>
              <a:ext uri="{FF2B5EF4-FFF2-40B4-BE49-F238E27FC236}">
                <a16:creationId xmlns:a16="http://schemas.microsoft.com/office/drawing/2014/main" id="{2EE2C089-1D47-C9AE-CEE0-846B87832EDF}"/>
              </a:ext>
            </a:extLst>
          </p:cNvPr>
          <p:cNvSpPr/>
          <p:nvPr/>
        </p:nvSpPr>
        <p:spPr>
          <a:xfrm>
            <a:off x="4733078" y="5936343"/>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044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393947"/>
            <a:ext cx="4317777" cy="1456511"/>
          </a:xfrm>
        </p:spPr>
        <p:txBody>
          <a:body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1866073"/>
            <a:ext cx="4317777" cy="4184884"/>
          </a:xfrm>
          <a:prstGeom prst="rect">
            <a:avLst/>
          </a:prstGeo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19" name="Picture Placeholder 18">
            <a:extLst>
              <a:ext uri="{FF2B5EF4-FFF2-40B4-BE49-F238E27FC236}">
                <a16:creationId xmlns:a16="http://schemas.microsoft.com/office/drawing/2014/main" id="{A947E307-FD1B-B59C-8656-08EC231E2D73}"/>
              </a:ext>
            </a:extLst>
          </p:cNvPr>
          <p:cNvSpPr>
            <a:spLocks noGrp="1"/>
          </p:cNvSpPr>
          <p:nvPr>
            <p:ph type="pic" sz="quarter" idx="13" hasCustomPrompt="1"/>
          </p:nvPr>
        </p:nvSpPr>
        <p:spPr>
          <a:xfrm>
            <a:off x="6008607" y="715327"/>
            <a:ext cx="6174128" cy="5170603"/>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blipFill>
            <a:blip r:embed="rId2">
              <a:alphaModFix amt="60000"/>
            </a:blip>
            <a:stretch>
              <a:fillRect/>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0B3A8078-5A32-4B09-ABA5-7ABEFD22E08A}" type="slidenum">
              <a:rPr lang="en-US" smtClean="0"/>
              <a:t>‹#›</a:t>
            </a:fld>
            <a:endParaRPr lang="en-US"/>
          </a:p>
        </p:txBody>
      </p:sp>
      <p:sp>
        <p:nvSpPr>
          <p:cNvPr id="18" name="Freeform: Shape 17">
            <a:extLst>
              <a:ext uri="{FF2B5EF4-FFF2-40B4-BE49-F238E27FC236}">
                <a16:creationId xmlns:a16="http://schemas.microsoft.com/office/drawing/2014/main" id="{014C0A5A-5E29-5179-0BFE-C6BDBDE1E6DE}"/>
              </a:ext>
            </a:extLst>
          </p:cNvPr>
          <p:cNvSpPr/>
          <p:nvPr/>
        </p:nvSpPr>
        <p:spPr>
          <a:xfrm rot="1478417">
            <a:off x="5226311" y="5728725"/>
            <a:ext cx="2131513" cy="1040024"/>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8" name="Group 27">
            <a:extLst>
              <a:ext uri="{FF2B5EF4-FFF2-40B4-BE49-F238E27FC236}">
                <a16:creationId xmlns:a16="http://schemas.microsoft.com/office/drawing/2014/main" id="{DF01B343-8EFD-4853-A5EB-49AFE61FB070}"/>
              </a:ext>
            </a:extLst>
          </p:cNvPr>
          <p:cNvGrpSpPr/>
          <p:nvPr/>
        </p:nvGrpSpPr>
        <p:grpSpPr>
          <a:xfrm>
            <a:off x="6096000" y="6050957"/>
            <a:ext cx="604535" cy="324056"/>
            <a:chOff x="5447388" y="3100610"/>
            <a:chExt cx="1500891" cy="804540"/>
          </a:xfrm>
        </p:grpSpPr>
        <p:sp>
          <p:nvSpPr>
            <p:cNvPr id="29" name="Oval 28">
              <a:extLst>
                <a:ext uri="{FF2B5EF4-FFF2-40B4-BE49-F238E27FC236}">
                  <a16:creationId xmlns:a16="http://schemas.microsoft.com/office/drawing/2014/main" id="{6B109EC9-0B66-D112-9A2F-6C049154B06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79DA0E32-2A9E-3DB7-EE9B-782A9838C27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D1BEF5F2-194B-76C6-E20C-7BF4815080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11635AF6-8966-8100-A012-FF1979702490}"/>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72BC8D46-5871-31FD-7843-B208B6E68BF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58762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C702D98-F007-4217-54BE-CF666380E56A}"/>
              </a:ext>
            </a:extLst>
          </p:cNvPr>
          <p:cNvSpPr/>
          <p:nvPr/>
        </p:nvSpPr>
        <p:spPr>
          <a:xfrm rot="10501542">
            <a:off x="1936564" y="5732033"/>
            <a:ext cx="2409819" cy="1099578"/>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742142 w 2920534"/>
              <a:gd name="connsiteY0" fmla="*/ 1390335 h 1560220"/>
              <a:gd name="connsiteX1" fmla="*/ 160426 w 2920534"/>
              <a:gd name="connsiteY1" fmla="*/ 590029 h 1560220"/>
              <a:gd name="connsiteX2" fmla="*/ 0 w 2920534"/>
              <a:gd name="connsiteY2" fmla="*/ 83887 h 1560220"/>
              <a:gd name="connsiteX3" fmla="*/ 618027 w 2920534"/>
              <a:gd name="connsiteY3" fmla="*/ 0 h 1560220"/>
              <a:gd name="connsiteX4" fmla="*/ 636459 w 2920534"/>
              <a:gd name="connsiteY4" fmla="*/ 142333 h 1560220"/>
              <a:gd name="connsiteX5" fmla="*/ 1121557 w 2920534"/>
              <a:gd name="connsiteY5" fmla="*/ 764841 h 1560220"/>
              <a:gd name="connsiteX6" fmla="*/ 1835368 w 2920534"/>
              <a:gd name="connsiteY6" fmla="*/ 767945 h 1560220"/>
              <a:gd name="connsiteX7" fmla="*/ 2170229 w 2920534"/>
              <a:gd name="connsiteY7" fmla="*/ 478752 h 1560220"/>
              <a:gd name="connsiteX8" fmla="*/ 2254549 w 2920534"/>
              <a:gd name="connsiteY8" fmla="*/ 23807 h 1560220"/>
              <a:gd name="connsiteX9" fmla="*/ 2920534 w 2920534"/>
              <a:gd name="connsiteY9" fmla="*/ 39276 h 1560220"/>
              <a:gd name="connsiteX10" fmla="*/ 2128040 w 2920534"/>
              <a:gd name="connsiteY10" fmla="*/ 1412939 h 1560220"/>
              <a:gd name="connsiteX11" fmla="*/ 742142 w 2920534"/>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4549 w 2913516"/>
              <a:gd name="connsiteY8" fmla="*/ 23807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3516" h="1560220">
                <a:moveTo>
                  <a:pt x="742142" y="1390335"/>
                </a:moveTo>
                <a:cubicBezTo>
                  <a:pt x="425816" y="1190875"/>
                  <a:pt x="253306" y="902358"/>
                  <a:pt x="160250" y="645859"/>
                </a:cubicBezTo>
                <a:cubicBezTo>
                  <a:pt x="67194" y="389360"/>
                  <a:pt x="12108" y="225479"/>
                  <a:pt x="0" y="83887"/>
                </a:cubicBezTo>
                <a:lnTo>
                  <a:pt x="618027" y="0"/>
                </a:lnTo>
                <a:lnTo>
                  <a:pt x="636459" y="142333"/>
                </a:lnTo>
                <a:cubicBezTo>
                  <a:pt x="683907" y="442220"/>
                  <a:pt x="921739" y="660572"/>
                  <a:pt x="1121557" y="764841"/>
                </a:cubicBezTo>
                <a:cubicBezTo>
                  <a:pt x="1321375" y="869110"/>
                  <a:pt x="1624402" y="845068"/>
                  <a:pt x="1835368" y="767945"/>
                </a:cubicBezTo>
                <a:cubicBezTo>
                  <a:pt x="1986803" y="697752"/>
                  <a:pt x="2098375" y="615429"/>
                  <a:pt x="2170229" y="478752"/>
                </a:cubicBezTo>
                <a:cubicBezTo>
                  <a:pt x="2230162" y="332585"/>
                  <a:pt x="2242066" y="175475"/>
                  <a:pt x="2259170" y="14971"/>
                </a:cubicBezTo>
                <a:lnTo>
                  <a:pt x="2913516" y="80446"/>
                </a:lnTo>
                <a:cubicBezTo>
                  <a:pt x="2891438" y="332946"/>
                  <a:pt x="2753271" y="1124828"/>
                  <a:pt x="2128040" y="1412939"/>
                </a:cubicBezTo>
                <a:cubicBezTo>
                  <a:pt x="1597853" y="1666223"/>
                  <a:pt x="1069085" y="1548465"/>
                  <a:pt x="742142" y="139033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761909" y="524414"/>
            <a:ext cx="5099448" cy="1456511"/>
          </a:xfrm>
        </p:spPr>
        <p:txBody>
          <a:bodyPr/>
          <a:lstStyle/>
          <a:p>
            <a:r>
              <a:rPr lang="sk-SK"/>
              <a:t>Kliknutím upravte štýl predlohy nadpisu</a:t>
            </a:r>
            <a:endParaRPr lang="en-US" dirty="0"/>
          </a:p>
        </p:txBody>
      </p:sp>
      <p:sp>
        <p:nvSpPr>
          <p:cNvPr id="7" name="Picture Placeholder 12">
            <a:extLst>
              <a:ext uri="{FF2B5EF4-FFF2-40B4-BE49-F238E27FC236}">
                <a16:creationId xmlns:a16="http://schemas.microsoft.com/office/drawing/2014/main" id="{28F9C7CC-D823-5202-529E-0CE25F1FAD20}"/>
              </a:ext>
            </a:extLst>
          </p:cNvPr>
          <p:cNvSpPr>
            <a:spLocks noGrp="1"/>
          </p:cNvSpPr>
          <p:nvPr>
            <p:ph type="pic" sz="quarter" idx="13" hasCustomPrompt="1"/>
          </p:nvPr>
        </p:nvSpPr>
        <p:spPr>
          <a:xfrm>
            <a:off x="579267" y="2090182"/>
            <a:ext cx="3810250" cy="3691086"/>
          </a:xfrm>
          <a:custGeom>
            <a:avLst/>
            <a:gdLst>
              <a:gd name="connsiteX0" fmla="*/ 1733499 w 3643243"/>
              <a:gd name="connsiteY0" fmla="*/ 101 h 3529302"/>
              <a:gd name="connsiteX1" fmla="*/ 1879032 w 3643243"/>
              <a:gd name="connsiteY1" fmla="*/ 10137 h 3529302"/>
              <a:gd name="connsiteX2" fmla="*/ 3624111 w 3643243"/>
              <a:gd name="connsiteY2" fmla="*/ 1556495 h 3529302"/>
              <a:gd name="connsiteX3" fmla="*/ 2815655 w 3643243"/>
              <a:gd name="connsiteY3" fmla="*/ 3277800 h 3529302"/>
              <a:gd name="connsiteX4" fmla="*/ 1104347 w 3643243"/>
              <a:gd name="connsiteY4" fmla="*/ 3421282 h 3529302"/>
              <a:gd name="connsiteX5" fmla="*/ 158226 w 3643243"/>
              <a:gd name="connsiteY5" fmla="*/ 2495066 h 3529302"/>
              <a:gd name="connsiteX6" fmla="*/ 176604 w 3643243"/>
              <a:gd name="connsiteY6" fmla="*/ 970733 h 3529302"/>
              <a:gd name="connsiteX7" fmla="*/ 1733499 w 3643243"/>
              <a:gd name="connsiteY7" fmla="*/ 101 h 35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3243" h="3529302">
                <a:moveTo>
                  <a:pt x="1733499" y="101"/>
                </a:moveTo>
                <a:cubicBezTo>
                  <a:pt x="1781367" y="699"/>
                  <a:pt x="1829894" y="3965"/>
                  <a:pt x="1879032" y="10137"/>
                </a:cubicBezTo>
                <a:cubicBezTo>
                  <a:pt x="2843412" y="202782"/>
                  <a:pt x="3515202" y="911597"/>
                  <a:pt x="3624111" y="1556495"/>
                </a:cubicBezTo>
                <a:cubicBezTo>
                  <a:pt x="3733021" y="2201394"/>
                  <a:pt x="3365404" y="2931605"/>
                  <a:pt x="2815655" y="3277800"/>
                </a:cubicBezTo>
                <a:cubicBezTo>
                  <a:pt x="2265907" y="3623995"/>
                  <a:pt x="1547253" y="3551738"/>
                  <a:pt x="1104347" y="3421282"/>
                </a:cubicBezTo>
                <a:cubicBezTo>
                  <a:pt x="661443" y="3290825"/>
                  <a:pt x="312850" y="2903490"/>
                  <a:pt x="158226" y="2495066"/>
                </a:cubicBezTo>
                <a:cubicBezTo>
                  <a:pt x="3602" y="2086641"/>
                  <a:pt x="-110197" y="1384888"/>
                  <a:pt x="176604" y="970733"/>
                </a:cubicBezTo>
                <a:cubicBezTo>
                  <a:pt x="445480" y="582463"/>
                  <a:pt x="1015474" y="-8872"/>
                  <a:pt x="1733499" y="10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61909" y="1996540"/>
            <a:ext cx="5099448" cy="4082527"/>
          </a:xfrm>
          <a:prstGeom prst="rect">
            <a:avLst/>
          </a:prstGeo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61909"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0B3A8078-5A32-4B09-ABA5-7ABEFD22E08A}" type="slidenum">
              <a:rPr lang="en-US" smtClean="0"/>
              <a:t>‹#›</a:t>
            </a:fld>
            <a:endParaRPr lang="en-US"/>
          </a:p>
        </p:txBody>
      </p:sp>
      <p:sp>
        <p:nvSpPr>
          <p:cNvPr id="9" name="Star: 7 Points 2">
            <a:extLst>
              <a:ext uri="{FF2B5EF4-FFF2-40B4-BE49-F238E27FC236}">
                <a16:creationId xmlns:a16="http://schemas.microsoft.com/office/drawing/2014/main" id="{4D992FEB-30B5-0081-357C-23D9BD7B9108}"/>
              </a:ext>
            </a:extLst>
          </p:cNvPr>
          <p:cNvSpPr/>
          <p:nvPr/>
        </p:nvSpPr>
        <p:spPr>
          <a:xfrm rot="14040461">
            <a:off x="2721815" y="671469"/>
            <a:ext cx="2138987" cy="2029695"/>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68546 w 5102527"/>
              <a:gd name="connsiteY6" fmla="*/ 557980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349202 w 5283459"/>
              <a:gd name="connsiteY12" fmla="*/ 3472552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163959 w 5283459"/>
              <a:gd name="connsiteY12" fmla="*/ 3382797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993481"/>
              <a:gd name="connsiteX1" fmla="*/ 1612943 w 5283459"/>
              <a:gd name="connsiteY1" fmla="*/ 2131595 h 4993481"/>
              <a:gd name="connsiteX2" fmla="*/ 485508 w 5283459"/>
              <a:gd name="connsiteY2" fmla="*/ 933726 h 4993481"/>
              <a:gd name="connsiteX3" fmla="*/ 2253602 w 5283459"/>
              <a:gd name="connsiteY3" fmla="*/ 1457047 h 4993481"/>
              <a:gd name="connsiteX4" fmla="*/ 2767495 w 5283459"/>
              <a:gd name="connsiteY4" fmla="*/ 0 h 4993481"/>
              <a:gd name="connsiteX5" fmla="*/ 3119650 w 5283459"/>
              <a:gd name="connsiteY5" fmla="*/ 1641633 h 4993481"/>
              <a:gd name="connsiteX6" fmla="*/ 4668546 w 5283459"/>
              <a:gd name="connsiteY6" fmla="*/ 557980 h 4993481"/>
              <a:gd name="connsiteX7" fmla="*/ 4566662 w 5283459"/>
              <a:gd name="connsiteY7" fmla="*/ 855782 h 4993481"/>
              <a:gd name="connsiteX8" fmla="*/ 3783552 w 5283459"/>
              <a:gd name="connsiteY8" fmla="*/ 2109324 h 4993481"/>
              <a:gd name="connsiteX9" fmla="*/ 5283387 w 5283459"/>
              <a:gd name="connsiteY9" fmla="*/ 2288814 h 4993481"/>
              <a:gd name="connsiteX10" fmla="*/ 3863686 w 5283459"/>
              <a:gd name="connsiteY10" fmla="*/ 2811641 h 4993481"/>
              <a:gd name="connsiteX11" fmla="*/ 4828315 w 5283459"/>
              <a:gd name="connsiteY11" fmla="*/ 3987432 h 4993481"/>
              <a:gd name="connsiteX12" fmla="*/ 3163959 w 5283459"/>
              <a:gd name="connsiteY12" fmla="*/ 3382797 h 4993481"/>
              <a:gd name="connsiteX13" fmla="*/ 3087331 w 5283459"/>
              <a:gd name="connsiteY13" fmla="*/ 4992275 h 4993481"/>
              <a:gd name="connsiteX14" fmla="*/ 2321840 w 5283459"/>
              <a:gd name="connsiteY14" fmla="*/ 3521052 h 4993481"/>
              <a:gd name="connsiteX15" fmla="*/ 1092966 w 5283459"/>
              <a:gd name="connsiteY15" fmla="*/ 4437056 h 4993481"/>
              <a:gd name="connsiteX16" fmla="*/ 1577328 w 5283459"/>
              <a:gd name="connsiteY16" fmla="*/ 2981795 h 4993481"/>
              <a:gd name="connsiteX17" fmla="*/ 1 w 5283459"/>
              <a:gd name="connsiteY17" fmla="*/ 2871567 h 4993481"/>
              <a:gd name="connsiteX0" fmla="*/ 1 w 5283459"/>
              <a:gd name="connsiteY0" fmla="*/ 2871567 h 4993411"/>
              <a:gd name="connsiteX1" fmla="*/ 1612943 w 5283459"/>
              <a:gd name="connsiteY1" fmla="*/ 2131595 h 4993411"/>
              <a:gd name="connsiteX2" fmla="*/ 485508 w 5283459"/>
              <a:gd name="connsiteY2" fmla="*/ 933726 h 4993411"/>
              <a:gd name="connsiteX3" fmla="*/ 2253602 w 5283459"/>
              <a:gd name="connsiteY3" fmla="*/ 1457047 h 4993411"/>
              <a:gd name="connsiteX4" fmla="*/ 2767495 w 5283459"/>
              <a:gd name="connsiteY4" fmla="*/ 0 h 4993411"/>
              <a:gd name="connsiteX5" fmla="*/ 3119650 w 5283459"/>
              <a:gd name="connsiteY5" fmla="*/ 1641633 h 4993411"/>
              <a:gd name="connsiteX6" fmla="*/ 4668546 w 5283459"/>
              <a:gd name="connsiteY6" fmla="*/ 557980 h 4993411"/>
              <a:gd name="connsiteX7" fmla="*/ 4566662 w 5283459"/>
              <a:gd name="connsiteY7" fmla="*/ 855782 h 4993411"/>
              <a:gd name="connsiteX8" fmla="*/ 3783552 w 5283459"/>
              <a:gd name="connsiteY8" fmla="*/ 2109324 h 4993411"/>
              <a:gd name="connsiteX9" fmla="*/ 5283387 w 5283459"/>
              <a:gd name="connsiteY9" fmla="*/ 2288814 h 4993411"/>
              <a:gd name="connsiteX10" fmla="*/ 3863686 w 5283459"/>
              <a:gd name="connsiteY10" fmla="*/ 2811641 h 4993411"/>
              <a:gd name="connsiteX11" fmla="*/ 4828315 w 5283459"/>
              <a:gd name="connsiteY11" fmla="*/ 3987432 h 4993411"/>
              <a:gd name="connsiteX12" fmla="*/ 3163959 w 5283459"/>
              <a:gd name="connsiteY12" fmla="*/ 3382797 h 4993411"/>
              <a:gd name="connsiteX13" fmla="*/ 3087331 w 5283459"/>
              <a:gd name="connsiteY13" fmla="*/ 4992275 h 4993411"/>
              <a:gd name="connsiteX14" fmla="*/ 2321840 w 5283459"/>
              <a:gd name="connsiteY14" fmla="*/ 3521052 h 4993411"/>
              <a:gd name="connsiteX15" fmla="*/ 1092966 w 5283459"/>
              <a:gd name="connsiteY15" fmla="*/ 4437056 h 4993411"/>
              <a:gd name="connsiteX16" fmla="*/ 1577328 w 5283459"/>
              <a:gd name="connsiteY16" fmla="*/ 2981795 h 4993411"/>
              <a:gd name="connsiteX17" fmla="*/ 1 w 5283459"/>
              <a:gd name="connsiteY17" fmla="*/ 2871567 h 4993411"/>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180755 w 5283459"/>
              <a:gd name="connsiteY3" fmla="*/ 1529671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3163959 w 5283459"/>
              <a:gd name="connsiteY13" fmla="*/ 3402890 h 5013502"/>
              <a:gd name="connsiteX14" fmla="*/ 3087331 w 5283459"/>
              <a:gd name="connsiteY14" fmla="*/ 5012368 h 5013502"/>
              <a:gd name="connsiteX15" fmla="*/ 2321840 w 5283459"/>
              <a:gd name="connsiteY15" fmla="*/ 3541145 h 5013502"/>
              <a:gd name="connsiteX16" fmla="*/ 1092966 w 5283459"/>
              <a:gd name="connsiteY16" fmla="*/ 4457149 h 5013502"/>
              <a:gd name="connsiteX17" fmla="*/ 1577328 w 5283459"/>
              <a:gd name="connsiteY17" fmla="*/ 3001888 h 5013502"/>
              <a:gd name="connsiteX18" fmla="*/ 1 w 5283459"/>
              <a:gd name="connsiteY18"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94311 w 5283459"/>
              <a:gd name="connsiteY13" fmla="*/ 4082278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83459" h="5013498">
                <a:moveTo>
                  <a:pt x="1" y="2891660"/>
                </a:moveTo>
                <a:cubicBezTo>
                  <a:pt x="421402" y="2605038"/>
                  <a:pt x="1175071" y="2362267"/>
                  <a:pt x="1612943" y="2151688"/>
                </a:cubicBezTo>
                <a:cubicBezTo>
                  <a:pt x="1425135" y="1952100"/>
                  <a:pt x="548845" y="1144911"/>
                  <a:pt x="485508" y="953819"/>
                </a:cubicBezTo>
                <a:cubicBezTo>
                  <a:pt x="427904" y="900429"/>
                  <a:pt x="2084153" y="1530900"/>
                  <a:pt x="2180755" y="1549764"/>
                </a:cubicBezTo>
                <a:cubicBezTo>
                  <a:pt x="2277889" y="1527089"/>
                  <a:pt x="2436580" y="802670"/>
                  <a:pt x="2534370" y="547725"/>
                </a:cubicBezTo>
                <a:cubicBezTo>
                  <a:pt x="2632160" y="292780"/>
                  <a:pt x="2737746" y="-92410"/>
                  <a:pt x="2767495" y="20093"/>
                </a:cubicBezTo>
                <a:cubicBezTo>
                  <a:pt x="2961050" y="599763"/>
                  <a:pt x="2993754" y="1272211"/>
                  <a:pt x="3119650" y="1661726"/>
                </a:cubicBezTo>
                <a:cubicBezTo>
                  <a:pt x="3607738" y="1302543"/>
                  <a:pt x="4483716" y="544360"/>
                  <a:pt x="4668546" y="578073"/>
                </a:cubicBezTo>
                <a:cubicBezTo>
                  <a:pt x="4748271" y="558769"/>
                  <a:pt x="4702521" y="681319"/>
                  <a:pt x="4566662" y="875875"/>
                </a:cubicBezTo>
                <a:cubicBezTo>
                  <a:pt x="4449964" y="1053206"/>
                  <a:pt x="3900250" y="1952086"/>
                  <a:pt x="3783552" y="2129417"/>
                </a:cubicBezTo>
                <a:cubicBezTo>
                  <a:pt x="4118941" y="2172370"/>
                  <a:pt x="5151874" y="2205688"/>
                  <a:pt x="5283387" y="2308907"/>
                </a:cubicBezTo>
                <a:cubicBezTo>
                  <a:pt x="5292719" y="2451144"/>
                  <a:pt x="4403169" y="2588018"/>
                  <a:pt x="3863686" y="2831734"/>
                </a:cubicBezTo>
                <a:cubicBezTo>
                  <a:pt x="4058045" y="3075911"/>
                  <a:pt x="4536177" y="3608438"/>
                  <a:pt x="4828315" y="4007525"/>
                </a:cubicBezTo>
                <a:cubicBezTo>
                  <a:pt x="4911639" y="4126610"/>
                  <a:pt x="4971704" y="4183050"/>
                  <a:pt x="4694311" y="4082278"/>
                </a:cubicBezTo>
                <a:cubicBezTo>
                  <a:pt x="4416918" y="3981506"/>
                  <a:pt x="3318923" y="3462909"/>
                  <a:pt x="3163959" y="3402890"/>
                </a:cubicBezTo>
                <a:cubicBezTo>
                  <a:pt x="3117583" y="3718197"/>
                  <a:pt x="3168162" y="4723566"/>
                  <a:pt x="3087331" y="5012368"/>
                </a:cubicBezTo>
                <a:cubicBezTo>
                  <a:pt x="2951036" y="5060838"/>
                  <a:pt x="2342026" y="3535238"/>
                  <a:pt x="2321840" y="3541145"/>
                </a:cubicBezTo>
                <a:cubicBezTo>
                  <a:pt x="2151792" y="3590905"/>
                  <a:pt x="1238296" y="4593232"/>
                  <a:pt x="1092966" y="4457149"/>
                </a:cubicBezTo>
                <a:cubicBezTo>
                  <a:pt x="1167837" y="3979267"/>
                  <a:pt x="1449412" y="3441881"/>
                  <a:pt x="1577328" y="3001888"/>
                </a:cubicBezTo>
                <a:cubicBezTo>
                  <a:pt x="1489335" y="2930557"/>
                  <a:pt x="52036" y="3028476"/>
                  <a:pt x="1" y="289166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3673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646981"/>
            <a:ext cx="3924475" cy="1774821"/>
          </a:xfrm>
        </p:spPr>
        <p:txBody>
          <a:body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437418"/>
            <a:ext cx="3924475" cy="3615909"/>
          </a:xfrm>
          <a:prstGeom prst="rect">
            <a:avLst/>
          </a:prstGeo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Picture Placeholder 6">
            <a:extLst>
              <a:ext uri="{FF2B5EF4-FFF2-40B4-BE49-F238E27FC236}">
                <a16:creationId xmlns:a16="http://schemas.microsoft.com/office/drawing/2014/main" id="{1D1D621C-D743-9FD4-3A9F-E53834521BDD}"/>
              </a:ext>
            </a:extLst>
          </p:cNvPr>
          <p:cNvSpPr>
            <a:spLocks noGrp="1"/>
          </p:cNvSpPr>
          <p:nvPr>
            <p:ph type="pic" sz="quarter" idx="13" hasCustomPrompt="1"/>
          </p:nvPr>
        </p:nvSpPr>
        <p:spPr>
          <a:xfrm>
            <a:off x="5630779" y="1"/>
            <a:ext cx="6561221" cy="6857999"/>
          </a:xfrm>
          <a:custGeom>
            <a:avLst/>
            <a:gdLst>
              <a:gd name="connsiteX0" fmla="*/ 163902 w 6576203"/>
              <a:gd name="connsiteY0" fmla="*/ 0 h 6857999"/>
              <a:gd name="connsiteX1" fmla="*/ 6576203 w 6576203"/>
              <a:gd name="connsiteY1" fmla="*/ 0 h 6857999"/>
              <a:gd name="connsiteX2" fmla="*/ 6576203 w 6576203"/>
              <a:gd name="connsiteY2" fmla="*/ 6857999 h 6857999"/>
              <a:gd name="connsiteX3" fmla="*/ 0 w 6576203"/>
              <a:gd name="connsiteY3" fmla="*/ 6857999 h 6857999"/>
              <a:gd name="connsiteX4" fmla="*/ 163902 w 65762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03" h="6857999">
                <a:moveTo>
                  <a:pt x="163902" y="0"/>
                </a:moveTo>
                <a:lnTo>
                  <a:pt x="6576203" y="0"/>
                </a:lnTo>
                <a:lnTo>
                  <a:pt x="6576203" y="6857999"/>
                </a:lnTo>
                <a:lnTo>
                  <a:pt x="0" y="6857999"/>
                </a:lnTo>
                <a:cubicBezTo>
                  <a:pt x="129396" y="5080957"/>
                  <a:pt x="-17253" y="1388853"/>
                  <a:pt x="163902"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0790" y="6341919"/>
            <a:ext cx="2649449"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350239" y="6356350"/>
            <a:ext cx="1267193" cy="365125"/>
          </a:xfrm>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799288" y="6356350"/>
            <a:ext cx="491834"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097150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530973"/>
            <a:ext cx="5395210" cy="1456511"/>
          </a:xfrm>
        </p:spPr>
        <p:txBody>
          <a:body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003099"/>
            <a:ext cx="5395210" cy="4016701"/>
          </a:xfrm>
          <a:prstGeom prst="rect">
            <a:avLst/>
          </a:prstGeo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16" name="Picture Placeholder 6">
            <a:extLst>
              <a:ext uri="{FF2B5EF4-FFF2-40B4-BE49-F238E27FC236}">
                <a16:creationId xmlns:a16="http://schemas.microsoft.com/office/drawing/2014/main" id="{F7C14F03-5F69-CD7A-5E41-41F01F7E1B25}"/>
              </a:ext>
            </a:extLst>
          </p:cNvPr>
          <p:cNvSpPr>
            <a:spLocks noGrp="1"/>
          </p:cNvSpPr>
          <p:nvPr>
            <p:ph type="pic" sz="quarter" idx="13" hasCustomPrompt="1"/>
          </p:nvPr>
        </p:nvSpPr>
        <p:spPr>
          <a:xfrm rot="21445552">
            <a:off x="6850601" y="1238846"/>
            <a:ext cx="4920503" cy="5710219"/>
          </a:xfrm>
          <a:custGeom>
            <a:avLst/>
            <a:gdLst>
              <a:gd name="connsiteX0" fmla="*/ 411479 w 4071298"/>
              <a:gd name="connsiteY0" fmla="*/ 0 h 4927971"/>
              <a:gd name="connsiteX1" fmla="*/ 4066810 w 4071298"/>
              <a:gd name="connsiteY1" fmla="*/ 297084 h 4927971"/>
              <a:gd name="connsiteX2" fmla="*/ 3830054 w 4071298"/>
              <a:gd name="connsiteY2" fmla="*/ 3228906 h 4927971"/>
              <a:gd name="connsiteX3" fmla="*/ 3682055 w 4071298"/>
              <a:gd name="connsiteY3" fmla="*/ 4820224 h 4927971"/>
              <a:gd name="connsiteX4" fmla="*/ 3667113 w 4071298"/>
              <a:gd name="connsiteY4" fmla="*/ 4927971 h 4927971"/>
              <a:gd name="connsiteX5" fmla="*/ 0 w 4071298"/>
              <a:gd name="connsiteY5" fmla="*/ 4680097 h 4927971"/>
              <a:gd name="connsiteX6" fmla="*/ 411479 w 4071298"/>
              <a:gd name="connsiteY6" fmla="*/ 0 h 492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298" h="4927971">
                <a:moveTo>
                  <a:pt x="411479" y="0"/>
                </a:moveTo>
                <a:lnTo>
                  <a:pt x="4066810" y="297084"/>
                </a:lnTo>
                <a:cubicBezTo>
                  <a:pt x="4106050" y="347981"/>
                  <a:pt x="3876383" y="2404020"/>
                  <a:pt x="3830054" y="3228906"/>
                </a:cubicBezTo>
                <a:cubicBezTo>
                  <a:pt x="3794913" y="3746516"/>
                  <a:pt x="3746275" y="4289908"/>
                  <a:pt x="3682055" y="4820224"/>
                </a:cubicBezTo>
                <a:lnTo>
                  <a:pt x="3667113" y="4927971"/>
                </a:lnTo>
                <a:lnTo>
                  <a:pt x="0" y="4680097"/>
                </a:lnTo>
                <a:cubicBezTo>
                  <a:pt x="63787" y="3377506"/>
                  <a:pt x="224565" y="1779657"/>
                  <a:pt x="4114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294911" y="6356350"/>
            <a:ext cx="1801089" cy="365125"/>
          </a:xfrm>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0B3A8078-5A32-4B09-ABA5-7ABEFD22E08A}" type="slidenum">
              <a:rPr lang="en-US" smtClean="0"/>
              <a:t>‹#›</a:t>
            </a:fld>
            <a:endParaRPr lang="en-US"/>
          </a:p>
        </p:txBody>
      </p:sp>
      <p:sp>
        <p:nvSpPr>
          <p:cNvPr id="17" name="Freeform: Shape 16">
            <a:extLst>
              <a:ext uri="{FF2B5EF4-FFF2-40B4-BE49-F238E27FC236}">
                <a16:creationId xmlns:a16="http://schemas.microsoft.com/office/drawing/2014/main" id="{CCAB591D-BAA9-AC99-31C1-486B4E5000CC}"/>
              </a:ext>
            </a:extLst>
          </p:cNvPr>
          <p:cNvSpPr/>
          <p:nvPr/>
        </p:nvSpPr>
        <p:spPr>
          <a:xfrm rot="20950976">
            <a:off x="10293274" y="488579"/>
            <a:ext cx="1998763" cy="950307"/>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91884"/>
              <a:gd name="connsiteX1" fmla="*/ 116789 w 2876897"/>
              <a:gd name="connsiteY1" fmla="*/ 590029 h 1591884"/>
              <a:gd name="connsiteX2" fmla="*/ 0 w 2876897"/>
              <a:gd name="connsiteY2" fmla="*/ 83689 h 1591884"/>
              <a:gd name="connsiteX3" fmla="*/ 574390 w 2876897"/>
              <a:gd name="connsiteY3" fmla="*/ 0 h 1591884"/>
              <a:gd name="connsiteX4" fmla="*/ 592822 w 2876897"/>
              <a:gd name="connsiteY4" fmla="*/ 142333 h 1591884"/>
              <a:gd name="connsiteX5" fmla="*/ 1077920 w 2876897"/>
              <a:gd name="connsiteY5" fmla="*/ 764841 h 1591884"/>
              <a:gd name="connsiteX6" fmla="*/ 1791731 w 2876897"/>
              <a:gd name="connsiteY6" fmla="*/ 767945 h 1591884"/>
              <a:gd name="connsiteX7" fmla="*/ 2126592 w 2876897"/>
              <a:gd name="connsiteY7" fmla="*/ 478752 h 1591884"/>
              <a:gd name="connsiteX8" fmla="*/ 2210912 w 2876897"/>
              <a:gd name="connsiteY8" fmla="*/ 23807 h 1591884"/>
              <a:gd name="connsiteX9" fmla="*/ 2876897 w 2876897"/>
              <a:gd name="connsiteY9" fmla="*/ 39276 h 1591884"/>
              <a:gd name="connsiteX10" fmla="*/ 2096211 w 2876897"/>
              <a:gd name="connsiteY10" fmla="*/ 1461348 h 1591884"/>
              <a:gd name="connsiteX11" fmla="*/ 698505 w 2876897"/>
              <a:gd name="connsiteY11" fmla="*/ 1390335 h 1591884"/>
              <a:gd name="connsiteX0" fmla="*/ 698505 w 2876897"/>
              <a:gd name="connsiteY0" fmla="*/ 1390335 h 1549509"/>
              <a:gd name="connsiteX1" fmla="*/ 116789 w 2876897"/>
              <a:gd name="connsiteY1" fmla="*/ 590029 h 1549509"/>
              <a:gd name="connsiteX2" fmla="*/ 0 w 2876897"/>
              <a:gd name="connsiteY2" fmla="*/ 83689 h 1549509"/>
              <a:gd name="connsiteX3" fmla="*/ 574390 w 2876897"/>
              <a:gd name="connsiteY3" fmla="*/ 0 h 1549509"/>
              <a:gd name="connsiteX4" fmla="*/ 592822 w 2876897"/>
              <a:gd name="connsiteY4" fmla="*/ 142333 h 1549509"/>
              <a:gd name="connsiteX5" fmla="*/ 1077920 w 2876897"/>
              <a:gd name="connsiteY5" fmla="*/ 764841 h 1549509"/>
              <a:gd name="connsiteX6" fmla="*/ 1791731 w 2876897"/>
              <a:gd name="connsiteY6" fmla="*/ 767945 h 1549509"/>
              <a:gd name="connsiteX7" fmla="*/ 2126592 w 2876897"/>
              <a:gd name="connsiteY7" fmla="*/ 478752 h 1549509"/>
              <a:gd name="connsiteX8" fmla="*/ 2210912 w 2876897"/>
              <a:gd name="connsiteY8" fmla="*/ 23807 h 1549509"/>
              <a:gd name="connsiteX9" fmla="*/ 2876897 w 2876897"/>
              <a:gd name="connsiteY9" fmla="*/ 39276 h 1549509"/>
              <a:gd name="connsiteX10" fmla="*/ 2096211 w 2876897"/>
              <a:gd name="connsiteY10" fmla="*/ 1461348 h 1549509"/>
              <a:gd name="connsiteX11" fmla="*/ 698505 w 2876897"/>
              <a:gd name="connsiteY11" fmla="*/ 1390335 h 154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49509">
                <a:moveTo>
                  <a:pt x="698505" y="1390335"/>
                </a:moveTo>
                <a:cubicBezTo>
                  <a:pt x="382179" y="1190875"/>
                  <a:pt x="233206" y="807803"/>
                  <a:pt x="116789" y="590029"/>
                </a:cubicBezTo>
                <a:cubicBezTo>
                  <a:pt x="372" y="3722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227007" y="164432"/>
                  <a:pt x="2210912" y="23807"/>
                </a:cubicBezTo>
                <a:lnTo>
                  <a:pt x="2876897" y="39276"/>
                </a:lnTo>
                <a:cubicBezTo>
                  <a:pt x="2854819" y="291776"/>
                  <a:pt x="2721442" y="1173237"/>
                  <a:pt x="2096211" y="1461348"/>
                </a:cubicBezTo>
                <a:cubicBezTo>
                  <a:pt x="1609321" y="1617817"/>
                  <a:pt x="1025448" y="1548465"/>
                  <a:pt x="698505" y="1390335"/>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634463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530973"/>
            <a:ext cx="5395210" cy="1456511"/>
          </a:xfrm>
        </p:spPr>
        <p:txBody>
          <a:body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99660" y="2003099"/>
            <a:ext cx="5395210" cy="4016701"/>
          </a:xfrm>
          <a:prstGeom prst="rect">
            <a:avLst/>
          </a:prstGeo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22" name="Picture Placeholder 21">
            <a:extLst>
              <a:ext uri="{FF2B5EF4-FFF2-40B4-BE49-F238E27FC236}">
                <a16:creationId xmlns:a16="http://schemas.microsoft.com/office/drawing/2014/main" id="{28BC5525-CF2B-61B7-2A74-6DE992B6BCDC}"/>
              </a:ext>
            </a:extLst>
          </p:cNvPr>
          <p:cNvSpPr>
            <a:spLocks noGrp="1"/>
          </p:cNvSpPr>
          <p:nvPr>
            <p:ph type="pic" sz="quarter" idx="13" hasCustomPrompt="1"/>
          </p:nvPr>
        </p:nvSpPr>
        <p:spPr>
          <a:xfrm rot="21429196">
            <a:off x="6624315" y="183622"/>
            <a:ext cx="5543342" cy="6080538"/>
          </a:xfrm>
          <a:custGeom>
            <a:avLst/>
            <a:gdLst>
              <a:gd name="connsiteX0" fmla="*/ 516568 w 5543342"/>
              <a:gd name="connsiteY0" fmla="*/ 0 h 6080538"/>
              <a:gd name="connsiteX1" fmla="*/ 5542764 w 5543342"/>
              <a:gd name="connsiteY1" fmla="*/ 510009 h 6080538"/>
              <a:gd name="connsiteX2" fmla="*/ 5340089 w 5543342"/>
              <a:gd name="connsiteY2" fmla="*/ 3610175 h 6080538"/>
              <a:gd name="connsiteX3" fmla="*/ 5118358 w 5543342"/>
              <a:gd name="connsiteY3" fmla="*/ 6080538 h 6080538"/>
              <a:gd name="connsiteX4" fmla="*/ 1287318 w 5543342"/>
              <a:gd name="connsiteY4" fmla="*/ 5769564 h 6080538"/>
              <a:gd name="connsiteX5" fmla="*/ 1291721 w 5543342"/>
              <a:gd name="connsiteY5" fmla="*/ 5758465 h 6080538"/>
              <a:gd name="connsiteX6" fmla="*/ 1332268 w 5543342"/>
              <a:gd name="connsiteY6" fmla="*/ 5554724 h 6080538"/>
              <a:gd name="connsiteX7" fmla="*/ 1006825 w 5543342"/>
              <a:gd name="connsiteY7" fmla="*/ 4870534 h 6080538"/>
              <a:gd name="connsiteX8" fmla="*/ 420574 w 5543342"/>
              <a:gd name="connsiteY8" fmla="*/ 4651036 h 6080538"/>
              <a:gd name="connsiteX9" fmla="*/ 16166 w 5543342"/>
              <a:gd name="connsiteY9" fmla="*/ 4725372 h 6080538"/>
              <a:gd name="connsiteX10" fmla="*/ 0 w 5543342"/>
              <a:gd name="connsiteY10" fmla="*/ 4733953 h 6080538"/>
              <a:gd name="connsiteX11" fmla="*/ 25673 w 5543342"/>
              <a:gd name="connsiteY11" fmla="*/ 4477145 h 6080538"/>
              <a:gd name="connsiteX12" fmla="*/ 268217 w 5543342"/>
              <a:gd name="connsiteY12" fmla="*/ 2031585 h 6080538"/>
              <a:gd name="connsiteX13" fmla="*/ 494239 w 5543342"/>
              <a:gd name="connsiteY13" fmla="*/ 128602 h 608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3342" h="6080538">
                <a:moveTo>
                  <a:pt x="516568" y="0"/>
                </a:moveTo>
                <a:lnTo>
                  <a:pt x="5542764" y="510009"/>
                </a:lnTo>
                <a:cubicBezTo>
                  <a:pt x="5553671" y="891546"/>
                  <a:pt x="5407648" y="2576786"/>
                  <a:pt x="5340089" y="3610175"/>
                </a:cubicBezTo>
                <a:cubicBezTo>
                  <a:pt x="5278007" y="4570989"/>
                  <a:pt x="5231601" y="5375940"/>
                  <a:pt x="5118358" y="6080538"/>
                </a:cubicBezTo>
                <a:lnTo>
                  <a:pt x="1287318" y="5769564"/>
                </a:lnTo>
                <a:lnTo>
                  <a:pt x="1291721" y="5758465"/>
                </a:lnTo>
                <a:cubicBezTo>
                  <a:pt x="1317526" y="5680617"/>
                  <a:pt x="1331151" y="5609386"/>
                  <a:pt x="1332268" y="5554724"/>
                </a:cubicBezTo>
                <a:cubicBezTo>
                  <a:pt x="1336735" y="5336075"/>
                  <a:pt x="1158774" y="5021148"/>
                  <a:pt x="1006825" y="4870534"/>
                </a:cubicBezTo>
                <a:cubicBezTo>
                  <a:pt x="854876" y="4719919"/>
                  <a:pt x="606104" y="4621003"/>
                  <a:pt x="420574" y="4651036"/>
                </a:cubicBezTo>
                <a:cubicBezTo>
                  <a:pt x="304618" y="4669807"/>
                  <a:pt x="163887" y="4661920"/>
                  <a:pt x="16166" y="4725372"/>
                </a:cubicBezTo>
                <a:lnTo>
                  <a:pt x="0" y="4733953"/>
                </a:lnTo>
                <a:lnTo>
                  <a:pt x="25673" y="4477145"/>
                </a:lnTo>
                <a:cubicBezTo>
                  <a:pt x="109984" y="3645971"/>
                  <a:pt x="226715" y="2587322"/>
                  <a:pt x="268217" y="2031585"/>
                </a:cubicBezTo>
                <a:cubicBezTo>
                  <a:pt x="323179" y="1411943"/>
                  <a:pt x="397647" y="762029"/>
                  <a:pt x="494239" y="12860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552711" y="6356350"/>
            <a:ext cx="1801089" cy="365125"/>
          </a:xfrm>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0B3A8078-5A32-4B09-ABA5-7ABEFD22E08A}" type="slidenum">
              <a:rPr lang="en-US" smtClean="0"/>
              <a:t>‹#›</a:t>
            </a:fld>
            <a:endParaRPr lang="en-US"/>
          </a:p>
        </p:txBody>
      </p:sp>
      <p:sp>
        <p:nvSpPr>
          <p:cNvPr id="20" name="Oval 28">
            <a:extLst>
              <a:ext uri="{FF2B5EF4-FFF2-40B4-BE49-F238E27FC236}">
                <a16:creationId xmlns:a16="http://schemas.microsoft.com/office/drawing/2014/main" id="{1B4BC684-4AF2-808F-7211-8B63C550A059}"/>
              </a:ext>
            </a:extLst>
          </p:cNvPr>
          <p:cNvSpPr/>
          <p:nvPr/>
        </p:nvSpPr>
        <p:spPr>
          <a:xfrm rot="2599426">
            <a:off x="6252667" y="4935505"/>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CE8AB87-6DEE-5CAA-3E21-056B4B855423}"/>
              </a:ext>
            </a:extLst>
          </p:cNvPr>
          <p:cNvGrpSpPr/>
          <p:nvPr/>
        </p:nvGrpSpPr>
        <p:grpSpPr>
          <a:xfrm flipH="1">
            <a:off x="6891213" y="5570054"/>
            <a:ext cx="626222" cy="449746"/>
            <a:chOff x="10056508" y="3477013"/>
            <a:chExt cx="713092" cy="512135"/>
          </a:xfrm>
        </p:grpSpPr>
        <p:sp>
          <p:nvSpPr>
            <p:cNvPr id="34" name="Freeform: Shape 13">
              <a:extLst>
                <a:ext uri="{FF2B5EF4-FFF2-40B4-BE49-F238E27FC236}">
                  <a16:creationId xmlns:a16="http://schemas.microsoft.com/office/drawing/2014/main" id="{2C30964C-23D6-6A1F-9B3D-211EE16A296B}"/>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22C6CE2-D5F6-D391-6769-2FA1C4CDD625}"/>
                </a:ext>
              </a:extLst>
            </p:cNvPr>
            <p:cNvSpPr/>
            <p:nvPr/>
          </p:nvSpPr>
          <p:spPr>
            <a:xfrm flipH="1">
              <a:off x="10462097" y="347701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15">
              <a:extLst>
                <a:ext uri="{FF2B5EF4-FFF2-40B4-BE49-F238E27FC236}">
                  <a16:creationId xmlns:a16="http://schemas.microsoft.com/office/drawing/2014/main" id="{8A70E6DA-2CCB-333F-CF01-25091DD49D9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7032E2D2-EED1-81D7-BCB0-617356BCDEAA}"/>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17">
              <a:extLst>
                <a:ext uri="{FF2B5EF4-FFF2-40B4-BE49-F238E27FC236}">
                  <a16:creationId xmlns:a16="http://schemas.microsoft.com/office/drawing/2014/main" id="{7D4E2E0E-0263-345D-95F4-1DBE004F10AD}"/>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501289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345440"/>
            <a:ext cx="6472566" cy="1133246"/>
          </a:xfrm>
        </p:spPr>
        <p:txBody>
          <a:body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494301"/>
            <a:ext cx="6472566" cy="4601699"/>
          </a:xfrm>
          <a:prstGeom prst="rect">
            <a:avLst/>
          </a:prstGeo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8" y="6356350"/>
            <a:ext cx="3242623" cy="365125"/>
          </a:xfrm>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740976" y="6356350"/>
            <a:ext cx="1801089" cy="365125"/>
          </a:xfrm>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644241" y="6356350"/>
            <a:ext cx="547255" cy="365125"/>
          </a:xfrm>
        </p:spPr>
        <p:txBody>
          <a:bodyPr/>
          <a:lstStyle/>
          <a:p>
            <a:fld id="{0B3A8078-5A32-4B09-ABA5-7ABEFD22E08A}" type="slidenum">
              <a:rPr lang="en-US" smtClean="0"/>
              <a:t>‹#›</a:t>
            </a:fld>
            <a:endParaRPr lang="en-US"/>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8044872" y="0"/>
            <a:ext cx="4147127"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769437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4426528"/>
            <a:ext cx="3853453" cy="1689602"/>
          </a:xfrm>
        </p:spPr>
        <p:txBody>
          <a:bodyPr anchor="t"/>
          <a:lstStyle/>
          <a:p>
            <a:r>
              <a:rPr lang="sk-SK"/>
              <a:t>Kliknutím upravte štýl predlohy nadpisu</a:t>
            </a:r>
            <a:endParaRPr lang="en-US" dirty="0"/>
          </a:p>
        </p:txBody>
      </p:sp>
      <p:sp>
        <p:nvSpPr>
          <p:cNvPr id="9" name="Picture Placeholder 8">
            <a:extLst>
              <a:ext uri="{FF2B5EF4-FFF2-40B4-BE49-F238E27FC236}">
                <a16:creationId xmlns:a16="http://schemas.microsoft.com/office/drawing/2014/main" id="{6976598F-F6AF-BB82-8775-D6BCA6D905E1}"/>
              </a:ext>
            </a:extLst>
          </p:cNvPr>
          <p:cNvSpPr>
            <a:spLocks noGrp="1"/>
          </p:cNvSpPr>
          <p:nvPr>
            <p:ph type="pic" sz="quarter" idx="13" hasCustomPrompt="1"/>
          </p:nvPr>
        </p:nvSpPr>
        <p:spPr>
          <a:xfrm>
            <a:off x="0" y="0"/>
            <a:ext cx="12192000" cy="4106174"/>
          </a:xfrm>
          <a:custGeom>
            <a:avLst/>
            <a:gdLst>
              <a:gd name="connsiteX0" fmla="*/ 0 w 12192000"/>
              <a:gd name="connsiteY0" fmla="*/ 0 h 4106174"/>
              <a:gd name="connsiteX1" fmla="*/ 12192000 w 12192000"/>
              <a:gd name="connsiteY1" fmla="*/ 0 h 4106174"/>
              <a:gd name="connsiteX2" fmla="*/ 12192000 w 12192000"/>
              <a:gd name="connsiteY2" fmla="*/ 4031835 h 4106174"/>
              <a:gd name="connsiteX3" fmla="*/ 0 w 12192000"/>
              <a:gd name="connsiteY3" fmla="*/ 3969361 h 4106174"/>
            </a:gdLst>
            <a:ahLst/>
            <a:cxnLst>
              <a:cxn ang="0">
                <a:pos x="connsiteX0" y="connsiteY0"/>
              </a:cxn>
              <a:cxn ang="0">
                <a:pos x="connsiteX1" y="connsiteY1"/>
              </a:cxn>
              <a:cxn ang="0">
                <a:pos x="connsiteX2" y="connsiteY2"/>
              </a:cxn>
              <a:cxn ang="0">
                <a:pos x="connsiteX3" y="connsiteY3"/>
              </a:cxn>
            </a:cxnLst>
            <a:rect l="l" t="t" r="r" b="b"/>
            <a:pathLst>
              <a:path w="12192000" h="4106174">
                <a:moveTo>
                  <a:pt x="0" y="0"/>
                </a:moveTo>
                <a:lnTo>
                  <a:pt x="12192000" y="0"/>
                </a:lnTo>
                <a:lnTo>
                  <a:pt x="12192000" y="4031835"/>
                </a:lnTo>
                <a:cubicBezTo>
                  <a:pt x="8158670" y="4281734"/>
                  <a:pt x="3051835" y="3807967"/>
                  <a:pt x="0" y="3969361"/>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925961" y="4426528"/>
            <a:ext cx="6602723" cy="1858862"/>
          </a:xfrm>
          <a:prstGeom prst="rect">
            <a:avLst/>
          </a:prstGeo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092310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59" y="947783"/>
            <a:ext cx="3055595" cy="1570973"/>
          </a:xfrm>
        </p:spPr>
        <p:txBody>
          <a:bodyPr anchor="t"/>
          <a:lstStyle/>
          <a:p>
            <a:r>
              <a:rPr lang="sk-SK"/>
              <a:t>Kliknutím upravte štýl predlohy nadpisu</a:t>
            </a:r>
            <a:endParaRPr lang="en-US" dirty="0"/>
          </a:p>
        </p:txBody>
      </p:sp>
      <p:sp>
        <p:nvSpPr>
          <p:cNvPr id="14" name="Picture Placeholder 13">
            <a:extLst>
              <a:ext uri="{FF2B5EF4-FFF2-40B4-BE49-F238E27FC236}">
                <a16:creationId xmlns:a16="http://schemas.microsoft.com/office/drawing/2014/main" id="{3D01256D-37B2-9E09-91D3-E0A708DD5B76}"/>
              </a:ext>
            </a:extLst>
          </p:cNvPr>
          <p:cNvSpPr>
            <a:spLocks noGrp="1"/>
          </p:cNvSpPr>
          <p:nvPr>
            <p:ph type="pic" sz="quarter" idx="13" hasCustomPrompt="1"/>
          </p:nvPr>
        </p:nvSpPr>
        <p:spPr>
          <a:xfrm>
            <a:off x="375586" y="3232355"/>
            <a:ext cx="3496759" cy="2961002"/>
          </a:xfrm>
          <a:custGeom>
            <a:avLst/>
            <a:gdLst>
              <a:gd name="connsiteX0" fmla="*/ 3341940 w 3496759"/>
              <a:gd name="connsiteY0" fmla="*/ 0 h 2961002"/>
              <a:gd name="connsiteX1" fmla="*/ 3496759 w 3496759"/>
              <a:gd name="connsiteY1" fmla="*/ 2746153 h 2961002"/>
              <a:gd name="connsiteX2" fmla="*/ 136061 w 3496759"/>
              <a:gd name="connsiteY2" fmla="*/ 2961002 h 2961002"/>
              <a:gd name="connsiteX3" fmla="*/ 0 w 3496759"/>
              <a:gd name="connsiteY3" fmla="*/ 174175 h 2961002"/>
              <a:gd name="connsiteX4" fmla="*/ 2023692 w 3496759"/>
              <a:gd name="connsiteY4" fmla="*/ 64436 h 2961002"/>
              <a:gd name="connsiteX5" fmla="*/ 2256538 w 3496759"/>
              <a:gd name="connsiteY5" fmla="*/ 52682 h 2961002"/>
              <a:gd name="connsiteX6" fmla="*/ 2247977 w 3496759"/>
              <a:gd name="connsiteY6" fmla="*/ 72592 h 2961002"/>
              <a:gd name="connsiteX7" fmla="*/ 2225535 w 3496759"/>
              <a:gd name="connsiteY7" fmla="*/ 164386 h 2961002"/>
              <a:gd name="connsiteX8" fmla="*/ 2307513 w 3496759"/>
              <a:gd name="connsiteY8" fmla="*/ 318345 h 2961002"/>
              <a:gd name="connsiteX9" fmla="*/ 2428894 w 3496759"/>
              <a:gd name="connsiteY9" fmla="*/ 296195 h 2961002"/>
              <a:gd name="connsiteX10" fmla="*/ 2542559 w 3496759"/>
              <a:gd name="connsiteY10" fmla="*/ 145939 h 2961002"/>
              <a:gd name="connsiteX11" fmla="*/ 2634775 w 3496759"/>
              <a:gd name="connsiteY11" fmla="*/ 309655 h 2961002"/>
              <a:gd name="connsiteX12" fmla="*/ 2816626 w 3496759"/>
              <a:gd name="connsiteY12" fmla="*/ 238732 h 2961002"/>
              <a:gd name="connsiteX13" fmla="*/ 2795835 w 3496759"/>
              <a:gd name="connsiteY13" fmla="*/ 69972 h 2961002"/>
              <a:gd name="connsiteX14" fmla="*/ 2988306 w 3496759"/>
              <a:gd name="connsiteY14" fmla="*/ 94882 h 2961002"/>
              <a:gd name="connsiteX15" fmla="*/ 3087045 w 3496759"/>
              <a:gd name="connsiteY15" fmla="*/ 18236 h 2961002"/>
              <a:gd name="connsiteX16" fmla="*/ 3090490 w 3496759"/>
              <a:gd name="connsiteY16" fmla="*/ 11851 h 29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6759" h="2961002">
                <a:moveTo>
                  <a:pt x="3341940" y="0"/>
                </a:moveTo>
                <a:cubicBezTo>
                  <a:pt x="3388811" y="328615"/>
                  <a:pt x="3495783" y="2199740"/>
                  <a:pt x="3496759" y="2746153"/>
                </a:cubicBezTo>
                <a:cubicBezTo>
                  <a:pt x="2830638" y="2812104"/>
                  <a:pt x="2024969" y="2898919"/>
                  <a:pt x="136061" y="2961002"/>
                </a:cubicBezTo>
                <a:lnTo>
                  <a:pt x="0" y="174175"/>
                </a:lnTo>
                <a:cubicBezTo>
                  <a:pt x="538808" y="142959"/>
                  <a:pt x="1275643" y="102721"/>
                  <a:pt x="2023692" y="64436"/>
                </a:cubicBezTo>
                <a:lnTo>
                  <a:pt x="2256538" y="52682"/>
                </a:lnTo>
                <a:lnTo>
                  <a:pt x="2247977" y="72592"/>
                </a:lnTo>
                <a:cubicBezTo>
                  <a:pt x="2240248" y="92031"/>
                  <a:pt x="2232645" y="117050"/>
                  <a:pt x="2225535" y="164386"/>
                </a:cubicBezTo>
                <a:cubicBezTo>
                  <a:pt x="2225563" y="203480"/>
                  <a:pt x="2250847" y="290232"/>
                  <a:pt x="2307513" y="318345"/>
                </a:cubicBezTo>
                <a:cubicBezTo>
                  <a:pt x="2344791" y="326112"/>
                  <a:pt x="2414670" y="322165"/>
                  <a:pt x="2428894" y="296195"/>
                </a:cubicBezTo>
                <a:cubicBezTo>
                  <a:pt x="2466212" y="257288"/>
                  <a:pt x="2498126" y="241730"/>
                  <a:pt x="2542559" y="145939"/>
                </a:cubicBezTo>
                <a:cubicBezTo>
                  <a:pt x="2569521" y="242163"/>
                  <a:pt x="2581981" y="259052"/>
                  <a:pt x="2634775" y="309655"/>
                </a:cubicBezTo>
                <a:cubicBezTo>
                  <a:pt x="2686012" y="332441"/>
                  <a:pt x="2790537" y="339486"/>
                  <a:pt x="2816626" y="238732"/>
                </a:cubicBezTo>
                <a:cubicBezTo>
                  <a:pt x="2824521" y="199579"/>
                  <a:pt x="2836745" y="187278"/>
                  <a:pt x="2795835" y="69972"/>
                </a:cubicBezTo>
                <a:cubicBezTo>
                  <a:pt x="2883067" y="76228"/>
                  <a:pt x="2867248" y="109075"/>
                  <a:pt x="2988306" y="94882"/>
                </a:cubicBezTo>
                <a:cubicBezTo>
                  <a:pt x="3021738" y="85848"/>
                  <a:pt x="3062455" y="54549"/>
                  <a:pt x="3087045" y="18236"/>
                </a:cubicBezTo>
                <a:lnTo>
                  <a:pt x="3090490" y="11851"/>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7783"/>
            <a:ext cx="7298771" cy="5245573"/>
          </a:xfrm>
          <a:prstGeom prst="rect">
            <a:avLst/>
          </a:prstGeo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0B3A8078-5A32-4B09-ABA5-7ABEFD22E08A}" type="slidenum">
              <a:rPr lang="en-US" smtClean="0"/>
              <a:t>‹#›</a:t>
            </a:fld>
            <a:endParaRPr lang="en-US"/>
          </a:p>
        </p:txBody>
      </p:sp>
      <p:sp>
        <p:nvSpPr>
          <p:cNvPr id="10" name="Star: 7 Points 2">
            <a:extLst>
              <a:ext uri="{FF2B5EF4-FFF2-40B4-BE49-F238E27FC236}">
                <a16:creationId xmlns:a16="http://schemas.microsoft.com/office/drawing/2014/main" id="{4B69A2B3-DC5F-4BAB-2C1B-EF6211D96C5F}"/>
              </a:ext>
            </a:extLst>
          </p:cNvPr>
          <p:cNvSpPr/>
          <p:nvPr/>
        </p:nvSpPr>
        <p:spPr>
          <a:xfrm rot="15264538">
            <a:off x="2396934" y="2544071"/>
            <a:ext cx="1039389" cy="104719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2995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DB845DF-A6AA-5EA8-1241-69EFACB9CA1A}"/>
              </a:ext>
            </a:extLst>
          </p:cNvPr>
          <p:cNvSpPr>
            <a:spLocks noGrp="1"/>
          </p:cNvSpPr>
          <p:nvPr>
            <p:ph type="title"/>
          </p:nvPr>
        </p:nvSpPr>
        <p:spPr>
          <a:xfrm>
            <a:off x="4120994" y="4478218"/>
            <a:ext cx="7057007" cy="1478660"/>
          </a:xfrm>
        </p:spPr>
        <p:txBody>
          <a:bodyPr anchor="t">
            <a:normAutofit/>
          </a:bodyPr>
          <a:lstStyle>
            <a:lvl1pPr>
              <a:lnSpc>
                <a:spcPct val="110000"/>
              </a:lnSpc>
              <a:defRPr sz="2400" b="0" spc="0" baseline="0">
                <a:latin typeface="+mn-lt"/>
              </a:defRPr>
            </a:lvl1pPr>
          </a:lstStyle>
          <a:p>
            <a:r>
              <a:rPr lang="sk-SK"/>
              <a:t>Kliknutím upravte štýl predlohy nadpisu</a:t>
            </a:r>
            <a:endParaRPr lang="en-US"/>
          </a:p>
        </p:txBody>
      </p:sp>
      <p:sp>
        <p:nvSpPr>
          <p:cNvPr id="14" name="Content Placeholder 13">
            <a:extLst>
              <a:ext uri="{FF2B5EF4-FFF2-40B4-BE49-F238E27FC236}">
                <a16:creationId xmlns:a16="http://schemas.microsoft.com/office/drawing/2014/main" id="{EFFDCEC5-78F7-1A72-64CB-DF2DDF3A8FB5}"/>
              </a:ext>
            </a:extLst>
          </p:cNvPr>
          <p:cNvSpPr>
            <a:spLocks noGrp="1"/>
          </p:cNvSpPr>
          <p:nvPr>
            <p:ph sz="quarter" idx="13" hasCustomPrompt="1"/>
          </p:nvPr>
        </p:nvSpPr>
        <p:spPr>
          <a:xfrm>
            <a:off x="4027488" y="825500"/>
            <a:ext cx="7746596" cy="4500979"/>
          </a:xfrm>
        </p:spPr>
        <p:txBody>
          <a:bodyPr anchor="b"/>
          <a:lstStyle>
            <a:lvl1pPr>
              <a:buNone/>
              <a:defRPr sz="300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120995" y="6356350"/>
            <a:ext cx="3172685" cy="365125"/>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0B3A8078-5A32-4B09-ABA5-7ABEFD22E08A}" type="slidenum">
              <a:rPr lang="en-US" smtClean="0"/>
              <a:t>‹#›</a:t>
            </a:fld>
            <a:endParaRPr lang="en-US"/>
          </a:p>
        </p:txBody>
      </p:sp>
      <p:grpSp>
        <p:nvGrpSpPr>
          <p:cNvPr id="29" name="Group 28">
            <a:extLst>
              <a:ext uri="{FF2B5EF4-FFF2-40B4-BE49-F238E27FC236}">
                <a16:creationId xmlns:a16="http://schemas.microsoft.com/office/drawing/2014/main" id="{A9D9F539-92A8-FC48-F8C8-9B858AC58A97}"/>
              </a:ext>
            </a:extLst>
          </p:cNvPr>
          <p:cNvGrpSpPr/>
          <p:nvPr/>
        </p:nvGrpSpPr>
        <p:grpSpPr>
          <a:xfrm flipH="1">
            <a:off x="-116558" y="3042542"/>
            <a:ext cx="3272136" cy="3732067"/>
            <a:chOff x="8982892" y="3069175"/>
            <a:chExt cx="3272136" cy="3732067"/>
          </a:xfrm>
        </p:grpSpPr>
        <p:sp>
          <p:nvSpPr>
            <p:cNvPr id="8" name="Freeform: Shape 7">
              <a:extLst>
                <a:ext uri="{FF2B5EF4-FFF2-40B4-BE49-F238E27FC236}">
                  <a16:creationId xmlns:a16="http://schemas.microsoft.com/office/drawing/2014/main" id="{D1CEF69E-788E-7099-4364-1CD62B259D2A}"/>
                </a:ext>
              </a:extLst>
            </p:cNvPr>
            <p:cNvSpPr/>
            <p:nvPr/>
          </p:nvSpPr>
          <p:spPr>
            <a:xfrm rot="9427098" flipH="1" flipV="1">
              <a:off x="10211768" y="5220569"/>
              <a:ext cx="1997052" cy="158067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400" h="3768667">
                  <a:moveTo>
                    <a:pt x="159801" y="1"/>
                  </a:moveTo>
                  <a:cubicBezTo>
                    <a:pt x="1630548" y="92676"/>
                    <a:pt x="3130653" y="396986"/>
                    <a:pt x="4601400" y="489661"/>
                  </a:cubicBezTo>
                  <a:cubicBezTo>
                    <a:pt x="4465883" y="1545762"/>
                    <a:pt x="4270604" y="2014629"/>
                    <a:pt x="4075298" y="2514984"/>
                  </a:cubicBezTo>
                  <a:cubicBezTo>
                    <a:pt x="4050687" y="2611573"/>
                    <a:pt x="3571157" y="3366352"/>
                    <a:pt x="3429564" y="3491789"/>
                  </a:cubicBezTo>
                  <a:cubicBezTo>
                    <a:pt x="3317890" y="3584815"/>
                    <a:pt x="3037572" y="3644389"/>
                    <a:pt x="2854945" y="3712607"/>
                  </a:cubicBezTo>
                  <a:cubicBezTo>
                    <a:pt x="2479985" y="3787308"/>
                    <a:pt x="2178814" y="3764612"/>
                    <a:pt x="1916088" y="3767755"/>
                  </a:cubicBezTo>
                  <a:cubicBezTo>
                    <a:pt x="1653362" y="3770898"/>
                    <a:pt x="735866" y="3467122"/>
                    <a:pt x="497230" y="3395817"/>
                  </a:cubicBezTo>
                  <a:cubicBezTo>
                    <a:pt x="19204" y="2712818"/>
                    <a:pt x="59597" y="2124611"/>
                    <a:pt x="22415" y="1638072"/>
                  </a:cubicBezTo>
                  <a:cubicBezTo>
                    <a:pt x="-8910" y="1367065"/>
                    <a:pt x="-37735" y="539630"/>
                    <a:pt x="159801" y="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8277E407-7A9E-FC37-F619-CD34117CDB3C}"/>
                </a:ext>
              </a:extLst>
            </p:cNvPr>
            <p:cNvSpPr/>
            <p:nvPr/>
          </p:nvSpPr>
          <p:spPr>
            <a:xfrm rot="6691777">
              <a:off x="8397589" y="5191444"/>
              <a:ext cx="2174500" cy="100389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Star: 7 Points 2">
              <a:extLst>
                <a:ext uri="{FF2B5EF4-FFF2-40B4-BE49-F238E27FC236}">
                  <a16:creationId xmlns:a16="http://schemas.microsoft.com/office/drawing/2014/main" id="{9670498C-1B66-7269-8740-DECC857492B0}"/>
                </a:ext>
              </a:extLst>
            </p:cNvPr>
            <p:cNvSpPr/>
            <p:nvPr/>
          </p:nvSpPr>
          <p:spPr>
            <a:xfrm rot="14981183">
              <a:off x="10045604" y="3034050"/>
              <a:ext cx="2174300" cy="224454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210" h="4624766">
                  <a:moveTo>
                    <a:pt x="1" y="1323797"/>
                  </a:moveTo>
                  <a:cubicBezTo>
                    <a:pt x="633323" y="1383878"/>
                    <a:pt x="1417823" y="1609420"/>
                    <a:pt x="1681474" y="1572492"/>
                  </a:cubicBezTo>
                  <a:cubicBezTo>
                    <a:pt x="1790594" y="1166583"/>
                    <a:pt x="1786880" y="594423"/>
                    <a:pt x="1951481" y="1"/>
                  </a:cubicBezTo>
                  <a:cubicBezTo>
                    <a:pt x="2170664" y="403056"/>
                    <a:pt x="2557955" y="1041315"/>
                    <a:pt x="2652997" y="1403752"/>
                  </a:cubicBezTo>
                  <a:cubicBezTo>
                    <a:pt x="3103419" y="986424"/>
                    <a:pt x="3766490" y="310769"/>
                    <a:pt x="3924155" y="239593"/>
                  </a:cubicBezTo>
                  <a:cubicBezTo>
                    <a:pt x="3844662" y="673958"/>
                    <a:pt x="3460640" y="1722223"/>
                    <a:pt x="3501933" y="1818899"/>
                  </a:cubicBezTo>
                  <a:cubicBezTo>
                    <a:pt x="3736212" y="1853076"/>
                    <a:pt x="4692606" y="1988247"/>
                    <a:pt x="4824119" y="2091466"/>
                  </a:cubicBezTo>
                  <a:cubicBezTo>
                    <a:pt x="4833451" y="2233703"/>
                    <a:pt x="4124852" y="2320002"/>
                    <a:pt x="3585369" y="2563718"/>
                  </a:cubicBezTo>
                  <a:cubicBezTo>
                    <a:pt x="3779728" y="2807895"/>
                    <a:pt x="4357569" y="3382413"/>
                    <a:pt x="4549998" y="3739509"/>
                  </a:cubicBezTo>
                  <a:cubicBezTo>
                    <a:pt x="4200214" y="3679853"/>
                    <a:pt x="3389500" y="3265643"/>
                    <a:pt x="3070885" y="3224629"/>
                  </a:cubicBezTo>
                  <a:cubicBezTo>
                    <a:pt x="3024509" y="3539936"/>
                    <a:pt x="2850190" y="4334804"/>
                    <a:pt x="2769359" y="4623606"/>
                  </a:cubicBezTo>
                  <a:cubicBezTo>
                    <a:pt x="2633064" y="4672076"/>
                    <a:pt x="2081638" y="3185383"/>
                    <a:pt x="2017369" y="3199064"/>
                  </a:cubicBezTo>
                  <a:cubicBezTo>
                    <a:pt x="1885987" y="3193397"/>
                    <a:pt x="500174" y="3767558"/>
                    <a:pt x="354844" y="3631475"/>
                  </a:cubicBezTo>
                  <a:cubicBezTo>
                    <a:pt x="790024" y="3084190"/>
                    <a:pt x="1108810" y="2833278"/>
                    <a:pt x="1306700" y="2405719"/>
                  </a:cubicBezTo>
                  <a:cubicBezTo>
                    <a:pt x="1218707" y="2334388"/>
                    <a:pt x="52036" y="1460613"/>
                    <a:pt x="1" y="132379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FE50D464-7A5F-C119-6F8B-B4A26AC8CF68}"/>
                </a:ext>
              </a:extLst>
            </p:cNvPr>
            <p:cNvGrpSpPr/>
            <p:nvPr/>
          </p:nvGrpSpPr>
          <p:grpSpPr>
            <a:xfrm>
              <a:off x="10837082" y="3961336"/>
              <a:ext cx="549299" cy="361152"/>
              <a:chOff x="10056508" y="3520306"/>
              <a:chExt cx="713092" cy="468842"/>
            </a:xfrm>
          </p:grpSpPr>
          <p:sp>
            <p:nvSpPr>
              <p:cNvPr id="20" name="Freeform: Shape 19">
                <a:extLst>
                  <a:ext uri="{FF2B5EF4-FFF2-40B4-BE49-F238E27FC236}">
                    <a16:creationId xmlns:a16="http://schemas.microsoft.com/office/drawing/2014/main" id="{3E16DB23-6D47-5C83-7FE7-ABB369BD695A}"/>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07481BB-763A-C248-2ED2-57D87B816E32}"/>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B07F7F2-2281-55F7-CDE9-72492E079724}"/>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019C66C9-712E-A913-6586-9DC568770EC3}"/>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77BB9F2C-69DE-0F8A-2448-8E7116FAA322}"/>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5" name="Group 24">
              <a:extLst>
                <a:ext uri="{FF2B5EF4-FFF2-40B4-BE49-F238E27FC236}">
                  <a16:creationId xmlns:a16="http://schemas.microsoft.com/office/drawing/2014/main" id="{B9C4F084-8D94-CCCB-F089-CFDB7A029D68}"/>
                </a:ext>
              </a:extLst>
            </p:cNvPr>
            <p:cNvGrpSpPr/>
            <p:nvPr/>
          </p:nvGrpSpPr>
          <p:grpSpPr>
            <a:xfrm>
              <a:off x="10771448" y="5859052"/>
              <a:ext cx="627232" cy="435064"/>
              <a:chOff x="9839339" y="677159"/>
              <a:chExt cx="751991" cy="521600"/>
            </a:xfrm>
          </p:grpSpPr>
          <p:sp>
            <p:nvSpPr>
              <p:cNvPr id="26" name="Freeform: Shape 25">
                <a:extLst>
                  <a:ext uri="{FF2B5EF4-FFF2-40B4-BE49-F238E27FC236}">
                    <a16:creationId xmlns:a16="http://schemas.microsoft.com/office/drawing/2014/main" id="{2D222837-7749-059B-31B3-3C94E1324B5C}"/>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E282144B-DA4D-9B8F-ABE7-6A0797981D53}"/>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DCD27526-03E0-F0C3-53BB-272478AA9B97}"/>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245951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Statement">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5318" y="1570716"/>
            <a:ext cx="7941365" cy="3816627"/>
          </a:xfrm>
          <a:prstGeom prst="rect">
            <a:avLst/>
          </a:prstGeom>
        </p:spPr>
        <p:txBody>
          <a:bodyPr vert="horz" lIns="91440" tIns="45720" rIns="91440" bIns="45720" rtlCol="0" anchor="ctr">
            <a:normAutofit/>
          </a:bodyPr>
          <a:lstStyle>
            <a:lvl1pPr marL="0" indent="0" algn="ctr">
              <a:lnSpc>
                <a:spcPct val="55000"/>
              </a:lnSpc>
              <a:buNone/>
              <a:defRPr lang="en-US" sz="8000" b="1" dirty="0">
                <a:latin typeface="+mj-lt"/>
              </a:defRPr>
            </a:lvl1pPr>
            <a:lvl2pPr marL="457200" indent="0" algn="ctr">
              <a:lnSpc>
                <a:spcPct val="55000"/>
              </a:lnSpc>
              <a:buNone/>
              <a:defRPr lang="en-US" sz="8000" b="1" dirty="0">
                <a:latin typeface="+mj-lt"/>
              </a:defRPr>
            </a:lvl2pPr>
            <a:lvl3pPr marL="914400" indent="0" algn="ctr">
              <a:lnSpc>
                <a:spcPct val="55000"/>
              </a:lnSpc>
              <a:buNone/>
              <a:defRPr lang="en-US" sz="8000" b="1" dirty="0">
                <a:latin typeface="+mj-lt"/>
              </a:defRPr>
            </a:lvl3pPr>
            <a:lvl4pPr marL="1371600" indent="0" algn="ctr">
              <a:lnSpc>
                <a:spcPct val="55000"/>
              </a:lnSpc>
              <a:buNone/>
              <a:defRPr lang="en-US" sz="8000" b="1" dirty="0">
                <a:latin typeface="+mj-lt"/>
              </a:defRPr>
            </a:lvl4pPr>
            <a:lvl5pPr marL="1828800" indent="0" algn="ctr">
              <a:lnSpc>
                <a:spcPct val="55000"/>
              </a:lnSpc>
              <a:buNone/>
              <a:defRPr lang="en-US" sz="8000" b="1" dirty="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accent3">
                    <a:lumMod val="75000"/>
                  </a:schemeClr>
                </a:solidFil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0B3A8078-5A32-4B09-ABA5-7ABEFD22E08A}" type="slidenum">
              <a:rPr lang="en-US" smtClean="0"/>
              <a:t>‹#›</a:t>
            </a:fld>
            <a:endParaRPr lang="en-US"/>
          </a:p>
        </p:txBody>
      </p:sp>
      <p:sp>
        <p:nvSpPr>
          <p:cNvPr id="16" name="Oval 28">
            <a:extLst>
              <a:ext uri="{FF2B5EF4-FFF2-40B4-BE49-F238E27FC236}">
                <a16:creationId xmlns:a16="http://schemas.microsoft.com/office/drawing/2014/main" id="{9A08BBB9-2A8D-DCA0-A0C8-56229C3CA62D}"/>
              </a:ext>
            </a:extLst>
          </p:cNvPr>
          <p:cNvSpPr/>
          <p:nvPr/>
        </p:nvSpPr>
        <p:spPr>
          <a:xfrm rot="1928485">
            <a:off x="2900060" y="3022504"/>
            <a:ext cx="4798434" cy="4772083"/>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7 Points 2">
            <a:extLst>
              <a:ext uri="{FF2B5EF4-FFF2-40B4-BE49-F238E27FC236}">
                <a16:creationId xmlns:a16="http://schemas.microsoft.com/office/drawing/2014/main" id="{C3DC6072-5AD5-FBFC-C8F4-7698336A4C06}"/>
              </a:ext>
            </a:extLst>
          </p:cNvPr>
          <p:cNvSpPr/>
          <p:nvPr/>
        </p:nvSpPr>
        <p:spPr>
          <a:xfrm rot="655070">
            <a:off x="7248091" y="616479"/>
            <a:ext cx="4949074" cy="498623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1371032F-4AF3-8568-A556-3CCC9DB5ED5D}"/>
              </a:ext>
            </a:extLst>
          </p:cNvPr>
          <p:cNvSpPr/>
          <p:nvPr/>
        </p:nvSpPr>
        <p:spPr>
          <a:xfrm rot="8632732">
            <a:off x="-598866" y="1426895"/>
            <a:ext cx="6033509" cy="27786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Tree>
    <p:extLst>
      <p:ext uri="{BB962C8B-B14F-4D97-AF65-F5344CB8AC3E}">
        <p14:creationId xmlns:p14="http://schemas.microsoft.com/office/powerpoint/2010/main" val="31831902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bg>
      <p:bgPr>
        <a:solidFill>
          <a:schemeClr val="bg2"/>
        </a:solidFill>
        <a:effectLst/>
      </p:bgPr>
    </p:bg>
    <p:spTree>
      <p:nvGrpSpPr>
        <p:cNvPr id="1" name=""/>
        <p:cNvGrpSpPr/>
        <p:nvPr/>
      </p:nvGrpSpPr>
      <p:grpSpPr>
        <a:xfrm>
          <a:off x="0" y="0"/>
          <a:ext cx="0" cy="0"/>
          <a:chOff x="0" y="0"/>
          <a:chExt cx="0" cy="0"/>
        </a:xfrm>
      </p:grpSpPr>
      <p:sp>
        <p:nvSpPr>
          <p:cNvPr id="12" name="Oval 28">
            <a:extLst>
              <a:ext uri="{FF2B5EF4-FFF2-40B4-BE49-F238E27FC236}">
                <a16:creationId xmlns:a16="http://schemas.microsoft.com/office/drawing/2014/main" id="{F30CBD22-E536-26E8-ADAE-542BAD9C8C92}"/>
              </a:ext>
            </a:extLst>
          </p:cNvPr>
          <p:cNvSpPr/>
          <p:nvPr/>
        </p:nvSpPr>
        <p:spPr>
          <a:xfrm rot="18585563">
            <a:off x="10241755" y="4995728"/>
            <a:ext cx="1858039" cy="1910197"/>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 name="connsiteX0" fmla="*/ 32809 w 2812930"/>
              <a:gd name="connsiteY0" fmla="*/ 1703227 h 2891892"/>
              <a:gd name="connsiteX1" fmla="*/ 409564 w 2812930"/>
              <a:gd name="connsiteY1" fmla="*/ 436711 h 2891892"/>
              <a:gd name="connsiteX2" fmla="*/ 1437038 w 2812930"/>
              <a:gd name="connsiteY2" fmla="*/ 1129 h 2891892"/>
              <a:gd name="connsiteX3" fmla="*/ 2446323 w 2812930"/>
              <a:gd name="connsiteY3" fmla="*/ 536592 h 2891892"/>
              <a:gd name="connsiteX4" fmla="*/ 2686706 w 2812930"/>
              <a:gd name="connsiteY4" fmla="*/ 2046174 h 2891892"/>
              <a:gd name="connsiteX5" fmla="*/ 1184817 w 2812930"/>
              <a:gd name="connsiteY5" fmla="*/ 2881864 h 2891892"/>
              <a:gd name="connsiteX6" fmla="*/ 32809 w 2812930"/>
              <a:gd name="connsiteY6" fmla="*/ 1703227 h 289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930" h="2891892">
                <a:moveTo>
                  <a:pt x="32809" y="1703227"/>
                </a:moveTo>
                <a:cubicBezTo>
                  <a:pt x="-94915" y="1117381"/>
                  <a:pt x="175526" y="720394"/>
                  <a:pt x="409564" y="436711"/>
                </a:cubicBezTo>
                <a:cubicBezTo>
                  <a:pt x="643602" y="153028"/>
                  <a:pt x="1097578" y="-15518"/>
                  <a:pt x="1437038" y="1129"/>
                </a:cubicBezTo>
                <a:cubicBezTo>
                  <a:pt x="1776498" y="17776"/>
                  <a:pt x="2238045" y="195751"/>
                  <a:pt x="2446323" y="536592"/>
                </a:cubicBezTo>
                <a:cubicBezTo>
                  <a:pt x="2654601" y="877433"/>
                  <a:pt x="3000986" y="1443744"/>
                  <a:pt x="2686706" y="2046174"/>
                </a:cubicBezTo>
                <a:cubicBezTo>
                  <a:pt x="2243732" y="2763750"/>
                  <a:pt x="1627133" y="2939022"/>
                  <a:pt x="1184817" y="2881864"/>
                </a:cubicBezTo>
                <a:cubicBezTo>
                  <a:pt x="742501" y="2824706"/>
                  <a:pt x="160533" y="2289073"/>
                  <a:pt x="32809" y="170322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3600">
                <a:solidFill>
                  <a:schemeClr val="tx2"/>
                </a:solidFill>
              </a:defRPr>
            </a:lvl1pPr>
          </a:lstStyle>
          <a:p>
            <a:r>
              <a:rPr lang="en-US" dirty="0"/>
              <a:t>Quote Author</a:t>
            </a:r>
          </a:p>
        </p:txBody>
      </p:sp>
      <p:sp>
        <p:nvSpPr>
          <p:cNvPr id="9" name="Content Placeholder 8">
            <a:extLst>
              <a:ext uri="{FF2B5EF4-FFF2-40B4-BE49-F238E27FC236}">
                <a16:creationId xmlns:a16="http://schemas.microsoft.com/office/drawing/2014/main" id="{A1CEF28A-3F52-68BB-661E-D02CAE40FEE5}"/>
              </a:ext>
            </a:extLst>
          </p:cNvPr>
          <p:cNvSpPr>
            <a:spLocks noGrp="1"/>
          </p:cNvSpPr>
          <p:nvPr>
            <p:ph sz="quarter" idx="13" hasCustomPrompt="1"/>
          </p:nvPr>
        </p:nvSpPr>
        <p:spPr>
          <a:xfrm>
            <a:off x="685802" y="1375079"/>
            <a:ext cx="7394054" cy="3201683"/>
          </a:xfrm>
        </p:spPr>
        <p:txBody>
          <a:bodyPr/>
          <a:lstStyle>
            <a:lvl1pPr marL="0" indent="0">
              <a:lnSpc>
                <a:spcPct val="100000"/>
              </a:lnSpc>
              <a:buNone/>
              <a:defRPr sz="4400"/>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55125" y="6356350"/>
            <a:ext cx="2066535" cy="365125"/>
          </a:xfrm>
        </p:spPr>
        <p:txBody>
          <a:bodyPr/>
          <a:lstStyle>
            <a:lvl1pPr>
              <a:defRPr>
                <a:solidFill>
                  <a:schemeClr val="tx2"/>
                </a:solidFil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8003516" y="6356350"/>
            <a:ext cx="491834" cy="365125"/>
          </a:xfrm>
        </p:spPr>
        <p:txBody>
          <a:bodyPr/>
          <a:lstStyle>
            <a:lvl1pPr>
              <a:defRPr>
                <a:solidFill>
                  <a:schemeClr val="tx2"/>
                </a:solidFill>
              </a:defRPr>
            </a:lvl1pPr>
          </a:lstStyle>
          <a:p>
            <a:fld id="{0B3A8078-5A32-4B09-ABA5-7ABEFD22E08A}" type="slidenum">
              <a:rPr lang="en-US" smtClean="0"/>
              <a:t>‹#›</a:t>
            </a:fld>
            <a:endParaRPr lang="en-US"/>
          </a:p>
        </p:txBody>
      </p:sp>
      <p:sp>
        <p:nvSpPr>
          <p:cNvPr id="14" name="Freeform: Shape 13">
            <a:extLst>
              <a:ext uri="{FF2B5EF4-FFF2-40B4-BE49-F238E27FC236}">
                <a16:creationId xmlns:a16="http://schemas.microsoft.com/office/drawing/2014/main" id="{DEF7170A-F9A7-05AB-2DC1-6B0DFCA876A1}"/>
              </a:ext>
            </a:extLst>
          </p:cNvPr>
          <p:cNvSpPr/>
          <p:nvPr/>
        </p:nvSpPr>
        <p:spPr>
          <a:xfrm rot="6910187">
            <a:off x="8540964" y="5072757"/>
            <a:ext cx="2167730" cy="114513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17" name="Star: 7 Points 2">
            <a:extLst>
              <a:ext uri="{FF2B5EF4-FFF2-40B4-BE49-F238E27FC236}">
                <a16:creationId xmlns:a16="http://schemas.microsoft.com/office/drawing/2014/main" id="{F6846D31-31E7-588B-1737-4BD00B2DCA26}"/>
              </a:ext>
            </a:extLst>
          </p:cNvPr>
          <p:cNvSpPr/>
          <p:nvPr/>
        </p:nvSpPr>
        <p:spPr>
          <a:xfrm rot="16714281">
            <a:off x="9934395" y="2992309"/>
            <a:ext cx="2033560" cy="2048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65F7D01-21A9-0939-B89C-D52676F3930E}"/>
              </a:ext>
            </a:extLst>
          </p:cNvPr>
          <p:cNvSpPr/>
          <p:nvPr/>
        </p:nvSpPr>
        <p:spPr>
          <a:xfrm rot="5784107">
            <a:off x="11181008" y="6103856"/>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DF5CF91-BA20-8A95-1277-A216C89A2382}"/>
              </a:ext>
            </a:extLst>
          </p:cNvPr>
          <p:cNvGrpSpPr/>
          <p:nvPr/>
        </p:nvGrpSpPr>
        <p:grpSpPr>
          <a:xfrm rot="784898" flipH="1">
            <a:off x="9403125" y="5495877"/>
            <a:ext cx="529288" cy="367128"/>
            <a:chOff x="9839339" y="677159"/>
            <a:chExt cx="751991" cy="521600"/>
          </a:xfrm>
        </p:grpSpPr>
        <p:sp>
          <p:nvSpPr>
            <p:cNvPr id="16" name="Freeform: Shape 16">
              <a:extLst>
                <a:ext uri="{FF2B5EF4-FFF2-40B4-BE49-F238E27FC236}">
                  <a16:creationId xmlns:a16="http://schemas.microsoft.com/office/drawing/2014/main" id="{C0EEBD5B-FB39-50AA-1214-747DCD072EB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0ED9D33-5B4E-90D8-D488-95CE77F7B194}"/>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20F23AD-BE92-A89F-127D-8172F015A9DC}"/>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18D22A8F-B161-7EE9-812D-5FBDE1D1CA20}"/>
              </a:ext>
            </a:extLst>
          </p:cNvPr>
          <p:cNvGrpSpPr/>
          <p:nvPr/>
        </p:nvGrpSpPr>
        <p:grpSpPr>
          <a:xfrm flipH="1">
            <a:off x="11003564" y="5662962"/>
            <a:ext cx="552720" cy="258450"/>
            <a:chOff x="1162566" y="1754387"/>
            <a:chExt cx="669182" cy="312906"/>
          </a:xfrm>
        </p:grpSpPr>
        <p:sp>
          <p:nvSpPr>
            <p:cNvPr id="21" name="Oval 20">
              <a:extLst>
                <a:ext uri="{FF2B5EF4-FFF2-40B4-BE49-F238E27FC236}">
                  <a16:creationId xmlns:a16="http://schemas.microsoft.com/office/drawing/2014/main" id="{9BA1864B-B3D8-DBB2-DE91-56194E6675BF}"/>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10">
              <a:extLst>
                <a:ext uri="{FF2B5EF4-FFF2-40B4-BE49-F238E27FC236}">
                  <a16:creationId xmlns:a16="http://schemas.microsoft.com/office/drawing/2014/main" id="{0E4FD2E7-021A-3CAD-BBEB-C3DA66714DD7}"/>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7EA79C37-9D84-E7CA-9360-EF7895C6A436}"/>
                </a:ext>
              </a:extLst>
            </p:cNvPr>
            <p:cNvSpPr/>
            <p:nvPr/>
          </p:nvSpPr>
          <p:spPr>
            <a:xfrm rot="21262796" flipV="1">
              <a:off x="1555261"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12">
              <a:extLst>
                <a:ext uri="{FF2B5EF4-FFF2-40B4-BE49-F238E27FC236}">
                  <a16:creationId xmlns:a16="http://schemas.microsoft.com/office/drawing/2014/main" id="{1A4768A1-F55C-247D-F9E6-6EE4C0419EDF}"/>
                </a:ext>
              </a:extLst>
            </p:cNvPr>
            <p:cNvSpPr/>
            <p:nvPr/>
          </p:nvSpPr>
          <p:spPr>
            <a:xfrm rot="18622065" flipV="1">
              <a:off x="1691040" y="1843586"/>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31">
            <a:extLst>
              <a:ext uri="{FF2B5EF4-FFF2-40B4-BE49-F238E27FC236}">
                <a16:creationId xmlns:a16="http://schemas.microsoft.com/office/drawing/2014/main" id="{6FC7693C-EFF9-BC88-82CC-27266C234976}"/>
              </a:ext>
            </a:extLst>
          </p:cNvPr>
          <p:cNvGrpSpPr/>
          <p:nvPr/>
        </p:nvGrpSpPr>
        <p:grpSpPr>
          <a:xfrm rot="21128632">
            <a:off x="10710179" y="3942564"/>
            <a:ext cx="688256" cy="306609"/>
            <a:chOff x="10096975" y="5939226"/>
            <a:chExt cx="929806" cy="414217"/>
          </a:xfrm>
        </p:grpSpPr>
        <p:sp>
          <p:nvSpPr>
            <p:cNvPr id="33" name="Freeform: Shape 14">
              <a:extLst>
                <a:ext uri="{FF2B5EF4-FFF2-40B4-BE49-F238E27FC236}">
                  <a16:creationId xmlns:a16="http://schemas.microsoft.com/office/drawing/2014/main" id="{BEC46EC4-2B0E-5879-B411-B4F8D2E91ECD}"/>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15">
              <a:extLst>
                <a:ext uri="{FF2B5EF4-FFF2-40B4-BE49-F238E27FC236}">
                  <a16:creationId xmlns:a16="http://schemas.microsoft.com/office/drawing/2014/main" id="{6FCB03E4-9321-8D47-B318-B69F725D0E96}"/>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16">
              <a:extLst>
                <a:ext uri="{FF2B5EF4-FFF2-40B4-BE49-F238E27FC236}">
                  <a16:creationId xmlns:a16="http://schemas.microsoft.com/office/drawing/2014/main" id="{9D7FFB4D-13C1-D8E7-7BAD-68F2A25A84FB}"/>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79458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1B10-4D77-D9D0-CD2B-70B8C7E065B2}"/>
              </a:ext>
            </a:extLst>
          </p:cNvPr>
          <p:cNvSpPr>
            <a:spLocks noGrp="1"/>
          </p:cNvSpPr>
          <p:nvPr>
            <p:ph type="title"/>
          </p:nvPr>
        </p:nvSpPr>
        <p:spPr>
          <a:xfrm>
            <a:off x="699660" y="549041"/>
            <a:ext cx="9893999" cy="1077379"/>
          </a:xfrm>
        </p:spPr>
        <p:txBody>
          <a:body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D55B508C-3D3C-3A04-3528-4893259B0455}"/>
              </a:ext>
            </a:extLst>
          </p:cNvPr>
          <p:cNvSpPr>
            <a:spLocks noGrp="1"/>
          </p:cNvSpPr>
          <p:nvPr>
            <p:ph sz="half" idx="1"/>
          </p:nvPr>
        </p:nvSpPr>
        <p:spPr>
          <a:xfrm>
            <a:off x="699660" y="1946581"/>
            <a:ext cx="4421459" cy="424423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a:extLst>
              <a:ext uri="{FF2B5EF4-FFF2-40B4-BE49-F238E27FC236}">
                <a16:creationId xmlns:a16="http://schemas.microsoft.com/office/drawing/2014/main" id="{EDAA02F6-BD05-ADB1-BA48-248F41B6F5F3}"/>
              </a:ext>
            </a:extLst>
          </p:cNvPr>
          <p:cNvSpPr>
            <a:spLocks noGrp="1"/>
          </p:cNvSpPr>
          <p:nvPr>
            <p:ph sz="half" idx="2"/>
          </p:nvPr>
        </p:nvSpPr>
        <p:spPr>
          <a:xfrm>
            <a:off x="6172200" y="1946581"/>
            <a:ext cx="4421459" cy="424423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6" name="Footer Placeholder 5">
            <a:extLst>
              <a:ext uri="{FF2B5EF4-FFF2-40B4-BE49-F238E27FC236}">
                <a16:creationId xmlns:a16="http://schemas.microsoft.com/office/drawing/2014/main" id="{FE948D4F-0D0A-8BB9-4F56-107A52F281E3}"/>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4E769124-FC98-B1DD-3B04-F87993383C4B}"/>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7" name="Slide Number Placeholder 6">
            <a:extLst>
              <a:ext uri="{FF2B5EF4-FFF2-40B4-BE49-F238E27FC236}">
                <a16:creationId xmlns:a16="http://schemas.microsoft.com/office/drawing/2014/main" id="{03FF5D1E-4005-A355-6CD3-9DD91ADA603E}"/>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4957766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FE0F-B048-7F4F-1EF2-91CD224D93FC}"/>
              </a:ext>
            </a:extLst>
          </p:cNvPr>
          <p:cNvSpPr>
            <a:spLocks noGrp="1"/>
          </p:cNvSpPr>
          <p:nvPr>
            <p:ph type="title"/>
          </p:nvPr>
        </p:nvSpPr>
        <p:spPr>
          <a:xfrm>
            <a:off x="683674" y="365126"/>
            <a:ext cx="10515600" cy="1261294"/>
          </a:xfrm>
        </p:spPr>
        <p:txBody>
          <a:bodyPr/>
          <a:lstStyle/>
          <a:p>
            <a:r>
              <a:rPr lang="sk-SK"/>
              <a:t>Kliknutím upravte štýl predlohy nadpisu</a:t>
            </a:r>
            <a:endParaRPr lang="en-US" dirty="0"/>
          </a:p>
        </p:txBody>
      </p:sp>
      <p:sp>
        <p:nvSpPr>
          <p:cNvPr id="3" name="Text Placeholder 2">
            <a:extLst>
              <a:ext uri="{FF2B5EF4-FFF2-40B4-BE49-F238E27FC236}">
                <a16:creationId xmlns:a16="http://schemas.microsoft.com/office/drawing/2014/main" id="{8C155D06-C2C8-1830-D789-879E3F39087C}"/>
              </a:ext>
            </a:extLst>
          </p:cNvPr>
          <p:cNvSpPr>
            <a:spLocks noGrp="1"/>
          </p:cNvSpPr>
          <p:nvPr>
            <p:ph type="body" idx="1"/>
          </p:nvPr>
        </p:nvSpPr>
        <p:spPr>
          <a:xfrm>
            <a:off x="683674" y="1626420"/>
            <a:ext cx="4434163"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a:extLst>
              <a:ext uri="{FF2B5EF4-FFF2-40B4-BE49-F238E27FC236}">
                <a16:creationId xmlns:a16="http://schemas.microsoft.com/office/drawing/2014/main" id="{EACE6BF6-D801-9236-6425-501DB8AD6A14}"/>
              </a:ext>
            </a:extLst>
          </p:cNvPr>
          <p:cNvSpPr>
            <a:spLocks noGrp="1"/>
          </p:cNvSpPr>
          <p:nvPr>
            <p:ph sz="half" idx="2"/>
          </p:nvPr>
        </p:nvSpPr>
        <p:spPr>
          <a:xfrm>
            <a:off x="683675" y="2293205"/>
            <a:ext cx="4412432" cy="3984931"/>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a:extLst>
              <a:ext uri="{FF2B5EF4-FFF2-40B4-BE49-F238E27FC236}">
                <a16:creationId xmlns:a16="http://schemas.microsoft.com/office/drawing/2014/main" id="{64149CA7-B860-B244-7675-4472B019AA7D}"/>
              </a:ext>
            </a:extLst>
          </p:cNvPr>
          <p:cNvSpPr>
            <a:spLocks noGrp="1"/>
          </p:cNvSpPr>
          <p:nvPr>
            <p:ph type="body" sz="quarter" idx="3"/>
          </p:nvPr>
        </p:nvSpPr>
        <p:spPr>
          <a:xfrm>
            <a:off x="6172201" y="1626420"/>
            <a:ext cx="4434164"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a:extLst>
              <a:ext uri="{FF2B5EF4-FFF2-40B4-BE49-F238E27FC236}">
                <a16:creationId xmlns:a16="http://schemas.microsoft.com/office/drawing/2014/main" id="{5259BFE2-FAC6-C58C-6C76-208F5F020DC2}"/>
              </a:ext>
            </a:extLst>
          </p:cNvPr>
          <p:cNvSpPr>
            <a:spLocks noGrp="1"/>
          </p:cNvSpPr>
          <p:nvPr>
            <p:ph sz="quarter" idx="4"/>
          </p:nvPr>
        </p:nvSpPr>
        <p:spPr>
          <a:xfrm>
            <a:off x="6172200" y="2293205"/>
            <a:ext cx="4434163" cy="3984931"/>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8" name="Footer Placeholder 7">
            <a:extLst>
              <a:ext uri="{FF2B5EF4-FFF2-40B4-BE49-F238E27FC236}">
                <a16:creationId xmlns:a16="http://schemas.microsoft.com/office/drawing/2014/main" id="{E175141C-6BF3-1939-A42E-8C52BA9DC2B5}"/>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5919760F-E677-41B9-FDC2-34B300618B9E}"/>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9" name="Slide Number Placeholder 8">
            <a:extLst>
              <a:ext uri="{FF2B5EF4-FFF2-40B4-BE49-F238E27FC236}">
                <a16:creationId xmlns:a16="http://schemas.microsoft.com/office/drawing/2014/main" id="{616A3921-47E3-6FAB-EAC8-284F4F13CD13}"/>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0032815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98D-235D-1189-9ABF-73D501777CC0}"/>
              </a:ext>
            </a:extLst>
          </p:cNvPr>
          <p:cNvSpPr>
            <a:spLocks noGrp="1"/>
          </p:cNvSpPr>
          <p:nvPr>
            <p:ph type="title"/>
          </p:nvPr>
        </p:nvSpPr>
        <p:spPr>
          <a:xfrm>
            <a:off x="699660" y="549041"/>
            <a:ext cx="10515600" cy="1145944"/>
          </a:xfrm>
        </p:spPr>
        <p:txBody>
          <a:bodyPr anchor="t"/>
          <a:lstStyle/>
          <a:p>
            <a:r>
              <a:rPr lang="sk-SK"/>
              <a:t>Kliknutím upravte štýl predlohy nadpisu</a:t>
            </a:r>
            <a:endParaRPr lang="en-US" dirty="0"/>
          </a:p>
        </p:txBody>
      </p:sp>
      <p:sp>
        <p:nvSpPr>
          <p:cNvPr id="4" name="Footer Placeholder 3">
            <a:extLst>
              <a:ext uri="{FF2B5EF4-FFF2-40B4-BE49-F238E27FC236}">
                <a16:creationId xmlns:a16="http://schemas.microsoft.com/office/drawing/2014/main" id="{DA9964A8-457E-C600-441D-D76D1DC741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F76DB80-064D-3114-7184-B6513973DEF0}"/>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5" name="Slide Number Placeholder 4">
            <a:extLst>
              <a:ext uri="{FF2B5EF4-FFF2-40B4-BE49-F238E27FC236}">
                <a16:creationId xmlns:a16="http://schemas.microsoft.com/office/drawing/2014/main" id="{B0E6256D-F7BE-F14B-43BB-AFE5705E83F7}"/>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286114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08E978-EAE3-36FC-5692-1AE269E38BF3}"/>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767FDD81-38B0-7352-1845-D6883BD6D8F8}"/>
              </a:ext>
            </a:extLst>
          </p:cNvPr>
          <p:cNvSpPr>
            <a:spLocks noGrp="1"/>
          </p:cNvSpPr>
          <p:nvPr>
            <p:ph type="dt" sz="half" idx="10"/>
          </p:nvPr>
        </p:nvSpPr>
        <p:spPr/>
        <p:txBody>
          <a:bodyPr/>
          <a:lstStyle/>
          <a:p>
            <a:fld id="{710AE426-CBD1-49BA-A1DA-945CCEE2ED80}" type="datetimeFigureOut">
              <a:rPr lang="en-US" smtClean="0"/>
              <a:t>10/4/2026</a:t>
            </a:fld>
            <a:endParaRPr lang="en-US"/>
          </a:p>
        </p:txBody>
      </p:sp>
      <p:sp>
        <p:nvSpPr>
          <p:cNvPr id="4" name="Slide Number Placeholder 3">
            <a:extLst>
              <a:ext uri="{FF2B5EF4-FFF2-40B4-BE49-F238E27FC236}">
                <a16:creationId xmlns:a16="http://schemas.microsoft.com/office/drawing/2014/main" id="{D7443987-08C8-F21D-C066-4F2D226DE32C}"/>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580222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clusion">
    <p:bg>
      <p:bgPr>
        <a:solidFill>
          <a:schemeClr val="accent3"/>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9808008-80F6-2779-AE41-35A382A91D7F}"/>
              </a:ext>
            </a:extLst>
          </p:cNvPr>
          <p:cNvGrpSpPr/>
          <p:nvPr/>
        </p:nvGrpSpPr>
        <p:grpSpPr>
          <a:xfrm rot="9987480">
            <a:off x="8787028" y="3746728"/>
            <a:ext cx="2188889" cy="2052424"/>
            <a:chOff x="7749926" y="3136297"/>
            <a:chExt cx="3434150" cy="3220050"/>
          </a:xfrm>
          <a:solidFill>
            <a:schemeClr val="accent5">
              <a:lumMod val="60000"/>
              <a:lumOff val="40000"/>
            </a:schemeClr>
          </a:solidFill>
        </p:grpSpPr>
        <p:sp>
          <p:nvSpPr>
            <p:cNvPr id="19" name="Freeform: Shape 18">
              <a:extLst>
                <a:ext uri="{FF2B5EF4-FFF2-40B4-BE49-F238E27FC236}">
                  <a16:creationId xmlns:a16="http://schemas.microsoft.com/office/drawing/2014/main" id="{18FA0D4B-A035-10C6-FE43-49AA85810A7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0" name="Freeform: Shape 19">
              <a:extLst>
                <a:ext uri="{FF2B5EF4-FFF2-40B4-BE49-F238E27FC236}">
                  <a16:creationId xmlns:a16="http://schemas.microsoft.com/office/drawing/2014/main" id="{FC0FF313-337C-7421-9ED4-F3C362718C39}"/>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
        <p:nvSpPr>
          <p:cNvPr id="8" name="Oval 28">
            <a:extLst>
              <a:ext uri="{FF2B5EF4-FFF2-40B4-BE49-F238E27FC236}">
                <a16:creationId xmlns:a16="http://schemas.microsoft.com/office/drawing/2014/main" id="{81936825-1175-B4E4-16E4-EB18E87281C6}"/>
              </a:ext>
            </a:extLst>
          </p:cNvPr>
          <p:cNvSpPr/>
          <p:nvPr/>
        </p:nvSpPr>
        <p:spPr>
          <a:xfrm rot="18585563">
            <a:off x="9746009" y="1839456"/>
            <a:ext cx="1689472" cy="17262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2" name="Freeform: Shape 21">
            <a:extLst>
              <a:ext uri="{FF2B5EF4-FFF2-40B4-BE49-F238E27FC236}">
                <a16:creationId xmlns:a16="http://schemas.microsoft.com/office/drawing/2014/main" id="{ABBC4481-B604-5FA7-9666-E8395CAA8745}"/>
              </a:ext>
            </a:extLst>
          </p:cNvPr>
          <p:cNvSpPr/>
          <p:nvPr/>
        </p:nvSpPr>
        <p:spPr>
          <a:xfrm rot="10501542">
            <a:off x="8965047" y="5760735"/>
            <a:ext cx="2447828" cy="1139851"/>
          </a:xfrm>
          <a:custGeom>
            <a:avLst/>
            <a:gdLst>
              <a:gd name="connsiteX0" fmla="*/ 1127699 w 2447828"/>
              <a:gd name="connsiteY0" fmla="*/ 1136708 h 1139851"/>
              <a:gd name="connsiteX1" fmla="*/ 598906 w 2447828"/>
              <a:gd name="connsiteY1" fmla="*/ 1015738 h 1139851"/>
              <a:gd name="connsiteX2" fmla="*/ 100136 w 2447828"/>
              <a:gd name="connsiteY2" fmla="*/ 431058 h 1139851"/>
              <a:gd name="connsiteX3" fmla="*/ 0 w 2447828"/>
              <a:gd name="connsiteY3" fmla="*/ 61141 h 1139851"/>
              <a:gd name="connsiteX4" fmla="*/ 492488 w 2447828"/>
              <a:gd name="connsiteY4" fmla="*/ 0 h 1139851"/>
              <a:gd name="connsiteX5" fmla="*/ 508292 w 2447828"/>
              <a:gd name="connsiteY5" fmla="*/ 103984 h 1139851"/>
              <a:gd name="connsiteX6" fmla="*/ 924220 w 2447828"/>
              <a:gd name="connsiteY6" fmla="*/ 558770 h 1139851"/>
              <a:gd name="connsiteX7" fmla="*/ 1536249 w 2447828"/>
              <a:gd name="connsiteY7" fmla="*/ 561038 h 1139851"/>
              <a:gd name="connsiteX8" fmla="*/ 1823363 w 2447828"/>
              <a:gd name="connsiteY8" fmla="*/ 349762 h 1139851"/>
              <a:gd name="connsiteX9" fmla="*/ 1883957 w 2447828"/>
              <a:gd name="connsiteY9" fmla="*/ 182059 h 1139851"/>
              <a:gd name="connsiteX10" fmla="*/ 1897166 w 2447828"/>
              <a:gd name="connsiteY10" fmla="*/ 99190 h 1139851"/>
              <a:gd name="connsiteX11" fmla="*/ 2447828 w 2447828"/>
              <a:gd name="connsiteY11" fmla="*/ 147117 h 1139851"/>
              <a:gd name="connsiteX12" fmla="*/ 2442885 w 2447828"/>
              <a:gd name="connsiteY12" fmla="*/ 171771 h 1139851"/>
              <a:gd name="connsiteX13" fmla="*/ 1787190 w 2447828"/>
              <a:gd name="connsiteY13" fmla="*/ 1032252 h 1139851"/>
              <a:gd name="connsiteX14" fmla="*/ 1127699 w 2447828"/>
              <a:gd name="connsiteY14" fmla="*/ 1136708 h 11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828" h="1139851">
                <a:moveTo>
                  <a:pt x="1127699" y="1136708"/>
                </a:moveTo>
                <a:cubicBezTo>
                  <a:pt x="922493" y="1123890"/>
                  <a:pt x="739068" y="1073500"/>
                  <a:pt x="598906" y="1015738"/>
                </a:cubicBezTo>
                <a:cubicBezTo>
                  <a:pt x="327684" y="870018"/>
                  <a:pt x="199954" y="590157"/>
                  <a:pt x="100136" y="431058"/>
                </a:cubicBezTo>
                <a:cubicBezTo>
                  <a:pt x="319" y="271959"/>
                  <a:pt x="10382" y="164584"/>
                  <a:pt x="0" y="61141"/>
                </a:cubicBezTo>
                <a:lnTo>
                  <a:pt x="492488" y="0"/>
                </a:lnTo>
                <a:lnTo>
                  <a:pt x="508292" y="103984"/>
                </a:lnTo>
                <a:cubicBezTo>
                  <a:pt x="548975" y="323073"/>
                  <a:pt x="752894" y="482595"/>
                  <a:pt x="924220" y="558770"/>
                </a:cubicBezTo>
                <a:cubicBezTo>
                  <a:pt x="1095546" y="634946"/>
                  <a:pt x="1355366" y="617382"/>
                  <a:pt x="1536249" y="561038"/>
                </a:cubicBezTo>
                <a:cubicBezTo>
                  <a:pt x="1637189" y="490241"/>
                  <a:pt x="1762929" y="436116"/>
                  <a:pt x="1823363" y="349762"/>
                </a:cubicBezTo>
                <a:cubicBezTo>
                  <a:pt x="1849057" y="296370"/>
                  <a:pt x="1870581" y="238961"/>
                  <a:pt x="1883957" y="182059"/>
                </a:cubicBezTo>
                <a:lnTo>
                  <a:pt x="1897166" y="99190"/>
                </a:lnTo>
                <a:lnTo>
                  <a:pt x="2447828" y="147117"/>
                </a:lnTo>
                <a:lnTo>
                  <a:pt x="2442885" y="171771"/>
                </a:lnTo>
                <a:cubicBezTo>
                  <a:pt x="2386602" y="427393"/>
                  <a:pt x="2222756" y="861233"/>
                  <a:pt x="1787190" y="1032252"/>
                </a:cubicBezTo>
                <a:cubicBezTo>
                  <a:pt x="1559897" y="1124772"/>
                  <a:pt x="1332907" y="1149526"/>
                  <a:pt x="1127699" y="11367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10" name="Group 9">
            <a:extLst>
              <a:ext uri="{FF2B5EF4-FFF2-40B4-BE49-F238E27FC236}">
                <a16:creationId xmlns:a16="http://schemas.microsoft.com/office/drawing/2014/main" id="{7B1FA397-0D3E-AE4B-C638-200C4430AC4E}"/>
              </a:ext>
            </a:extLst>
          </p:cNvPr>
          <p:cNvGrpSpPr/>
          <p:nvPr/>
        </p:nvGrpSpPr>
        <p:grpSpPr>
          <a:xfrm>
            <a:off x="9707582" y="5040635"/>
            <a:ext cx="586901" cy="424800"/>
            <a:chOff x="-987768" y="1008276"/>
            <a:chExt cx="718103" cy="519764"/>
          </a:xfrm>
        </p:grpSpPr>
        <p:sp>
          <p:nvSpPr>
            <p:cNvPr id="11" name="Oval 10">
              <a:extLst>
                <a:ext uri="{FF2B5EF4-FFF2-40B4-BE49-F238E27FC236}">
                  <a16:creationId xmlns:a16="http://schemas.microsoft.com/office/drawing/2014/main" id="{E8199FA0-897D-E3CC-0D80-71528FD3F1BE}"/>
                </a:ext>
              </a:extLst>
            </p:cNvPr>
            <p:cNvSpPr/>
            <p:nvPr/>
          </p:nvSpPr>
          <p:spPr>
            <a:xfrm rot="20842655" flipH="1">
              <a:off x="-987768" y="1008276"/>
              <a:ext cx="148102" cy="152584"/>
            </a:xfrm>
            <a:prstGeom prst="ellipse">
              <a:avLst/>
            </a:pr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2" name="Freeform: Shape 11">
              <a:extLst>
                <a:ext uri="{FF2B5EF4-FFF2-40B4-BE49-F238E27FC236}">
                  <a16:creationId xmlns:a16="http://schemas.microsoft.com/office/drawing/2014/main" id="{D39A05B6-E151-95DE-9305-05C5FD07503C}"/>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Freeform: Shape 12">
              <a:extLst>
                <a:ext uri="{FF2B5EF4-FFF2-40B4-BE49-F238E27FC236}">
                  <a16:creationId xmlns:a16="http://schemas.microsoft.com/office/drawing/2014/main" id="{15588C64-78B0-7558-ED60-5CEA7CC0228C}"/>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grpSp>
        <p:nvGrpSpPr>
          <p:cNvPr id="14" name="Group 13">
            <a:extLst>
              <a:ext uri="{FF2B5EF4-FFF2-40B4-BE49-F238E27FC236}">
                <a16:creationId xmlns:a16="http://schemas.microsoft.com/office/drawing/2014/main" id="{4FA02AC5-1148-4E28-7860-7D49DCF2DF4E}"/>
              </a:ext>
            </a:extLst>
          </p:cNvPr>
          <p:cNvGrpSpPr/>
          <p:nvPr/>
        </p:nvGrpSpPr>
        <p:grpSpPr>
          <a:xfrm>
            <a:off x="10231744" y="2603461"/>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46860"/>
            <a:ext cx="6096249" cy="1566172"/>
          </a:xfrm>
        </p:spPr>
        <p:txBody>
          <a:bodyPr>
            <a:normAutofit/>
          </a:bodyPr>
          <a:lstStyle>
            <a:lvl1pPr>
              <a:defRPr sz="7200">
                <a:solidFill>
                  <a:schemeClr val="tx2"/>
                </a:solidFill>
              </a:defRPr>
            </a:lvl1p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3120527"/>
            <a:ext cx="4595828" cy="202859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797039" y="6356350"/>
            <a:ext cx="1801089" cy="365125"/>
          </a:xfrm>
        </p:spPr>
        <p:txBody>
          <a:bodyPr/>
          <a:lstStyle>
            <a:lvl1pPr>
              <a:defRPr>
                <a:solidFill>
                  <a:schemeClr val="tx2"/>
                </a:solidFil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1791444833"/>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clusion 2">
    <p:bg>
      <p:bgPr>
        <a:solidFill>
          <a:schemeClr val="accent3"/>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0495D86-E384-947E-9D91-0B506A320BC7}"/>
              </a:ext>
            </a:extLst>
          </p:cNvPr>
          <p:cNvSpPr/>
          <p:nvPr/>
        </p:nvSpPr>
        <p:spPr>
          <a:xfrm rot="11313534">
            <a:off x="9000950" y="5728012"/>
            <a:ext cx="2396342" cy="1094132"/>
          </a:xfrm>
          <a:custGeom>
            <a:avLst/>
            <a:gdLst>
              <a:gd name="connsiteX0" fmla="*/ 1404498 w 2396342"/>
              <a:gd name="connsiteY0" fmla="*/ 1078663 h 1094132"/>
              <a:gd name="connsiteX1" fmla="*/ 575698 w 2396342"/>
              <a:gd name="connsiteY1" fmla="*/ 973151 h 1094132"/>
              <a:gd name="connsiteX2" fmla="*/ 89515 w 2396342"/>
              <a:gd name="connsiteY2" fmla="*/ 403226 h 1094132"/>
              <a:gd name="connsiteX3" fmla="*/ 8018 w 2396342"/>
              <a:gd name="connsiteY3" fmla="*/ 202590 h 1094132"/>
              <a:gd name="connsiteX4" fmla="*/ 0 w 2396342"/>
              <a:gd name="connsiteY4" fmla="*/ 137907 h 1094132"/>
              <a:gd name="connsiteX5" fmla="*/ 484422 w 2396342"/>
              <a:gd name="connsiteY5" fmla="*/ 65000 h 1094132"/>
              <a:gd name="connsiteX6" fmla="*/ 487371 w 2396342"/>
              <a:gd name="connsiteY6" fmla="*/ 84406 h 1094132"/>
              <a:gd name="connsiteX7" fmla="*/ 892804 w 2396342"/>
              <a:gd name="connsiteY7" fmla="*/ 527715 h 1094132"/>
              <a:gd name="connsiteX8" fmla="*/ 1489388 w 2396342"/>
              <a:gd name="connsiteY8" fmla="*/ 529926 h 1094132"/>
              <a:gd name="connsiteX9" fmla="*/ 1769257 w 2396342"/>
              <a:gd name="connsiteY9" fmla="*/ 323982 h 1094132"/>
              <a:gd name="connsiteX10" fmla="*/ 1839729 w 2396342"/>
              <a:gd name="connsiteY10" fmla="*/ 0 h 1094132"/>
              <a:gd name="connsiteX11" fmla="*/ 2396342 w 2396342"/>
              <a:gd name="connsiteY11" fmla="*/ 11016 h 1094132"/>
              <a:gd name="connsiteX12" fmla="*/ 1733996 w 2396342"/>
              <a:gd name="connsiteY12" fmla="*/ 989248 h 1094132"/>
              <a:gd name="connsiteX13" fmla="*/ 1404498 w 2396342"/>
              <a:gd name="connsiteY13" fmla="*/ 1078663 h 10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6342" h="1094132">
                <a:moveTo>
                  <a:pt x="1404498" y="1078663"/>
                </a:moveTo>
                <a:cubicBezTo>
                  <a:pt x="1080456" y="1125894"/>
                  <a:pt x="780637" y="1057608"/>
                  <a:pt x="575698" y="973151"/>
                </a:cubicBezTo>
                <a:cubicBezTo>
                  <a:pt x="311321" y="831109"/>
                  <a:pt x="186814" y="558310"/>
                  <a:pt x="89515" y="403226"/>
                </a:cubicBezTo>
                <a:cubicBezTo>
                  <a:pt x="40866" y="325683"/>
                  <a:pt x="18994" y="260746"/>
                  <a:pt x="8018" y="202590"/>
                </a:cubicBezTo>
                <a:lnTo>
                  <a:pt x="0" y="137907"/>
                </a:lnTo>
                <a:lnTo>
                  <a:pt x="484422" y="65000"/>
                </a:lnTo>
                <a:lnTo>
                  <a:pt x="487371" y="84406"/>
                </a:lnTo>
                <a:cubicBezTo>
                  <a:pt x="527027" y="297966"/>
                  <a:pt x="725801" y="453462"/>
                  <a:pt x="892804" y="527715"/>
                </a:cubicBezTo>
                <a:cubicBezTo>
                  <a:pt x="1059807" y="601969"/>
                  <a:pt x="1313068" y="584848"/>
                  <a:pt x="1489388" y="529926"/>
                </a:cubicBezTo>
                <a:cubicBezTo>
                  <a:pt x="1587781" y="460915"/>
                  <a:pt x="1710348" y="408157"/>
                  <a:pt x="1769257" y="323982"/>
                </a:cubicBezTo>
                <a:cubicBezTo>
                  <a:pt x="1819347" y="219891"/>
                  <a:pt x="1853181" y="100143"/>
                  <a:pt x="1839729" y="0"/>
                </a:cubicBezTo>
                <a:lnTo>
                  <a:pt x="2396342" y="11016"/>
                </a:lnTo>
                <a:cubicBezTo>
                  <a:pt x="2377889" y="190830"/>
                  <a:pt x="2256548" y="784074"/>
                  <a:pt x="1733996" y="989248"/>
                </a:cubicBezTo>
                <a:cubicBezTo>
                  <a:pt x="1623216" y="1034341"/>
                  <a:pt x="1512512" y="1062920"/>
                  <a:pt x="1404498" y="107866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8" name="Oval 28">
            <a:extLst>
              <a:ext uri="{FF2B5EF4-FFF2-40B4-BE49-F238E27FC236}">
                <a16:creationId xmlns:a16="http://schemas.microsoft.com/office/drawing/2014/main" id="{81936825-1175-B4E4-16E4-EB18E87281C6}"/>
              </a:ext>
            </a:extLst>
          </p:cNvPr>
          <p:cNvSpPr/>
          <p:nvPr/>
        </p:nvSpPr>
        <p:spPr>
          <a:xfrm rot="19256458">
            <a:off x="10043602" y="4079772"/>
            <a:ext cx="1794766" cy="183382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nvGrpSpPr>
          <p:cNvPr id="14" name="Group 13">
            <a:extLst>
              <a:ext uri="{FF2B5EF4-FFF2-40B4-BE49-F238E27FC236}">
                <a16:creationId xmlns:a16="http://schemas.microsoft.com/office/drawing/2014/main" id="{4FA02AC5-1148-4E28-7860-7D49DCF2DF4E}"/>
              </a:ext>
            </a:extLst>
          </p:cNvPr>
          <p:cNvGrpSpPr/>
          <p:nvPr/>
        </p:nvGrpSpPr>
        <p:grpSpPr>
          <a:xfrm rot="339675">
            <a:off x="10606797" y="4942265"/>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35974"/>
            <a:ext cx="6096249" cy="1446597"/>
          </a:xfrm>
        </p:spPr>
        <p:txBody>
          <a:bodyPr>
            <a:normAutofit/>
          </a:bodyPr>
          <a:lstStyle>
            <a:lvl1pPr>
              <a:defRPr sz="7200">
                <a:solidFill>
                  <a:schemeClr val="tx2"/>
                </a:solidFill>
              </a:defRPr>
            </a:lvl1pPr>
          </a:lstStyle>
          <a:p>
            <a:r>
              <a:rPr lang="sk-SK"/>
              <a:t>Kliknutím upravte štýl predlohy nadpisu</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993457"/>
            <a:ext cx="8894912" cy="215566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87577" y="6356350"/>
            <a:ext cx="1801089" cy="365125"/>
          </a:xfrm>
        </p:spPr>
        <p:txBody>
          <a:bodyPr/>
          <a:lstStyle>
            <a:lvl1pPr>
              <a:defRPr>
                <a:solidFill>
                  <a:schemeClr val="tx2"/>
                </a:solidFil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2146132530"/>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20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8C07B-BF75-81A5-A183-2170E2514DE6}"/>
              </a:ext>
            </a:extLst>
          </p:cNvPr>
          <p:cNvSpPr>
            <a:spLocks noGrp="1"/>
          </p:cNvSpPr>
          <p:nvPr>
            <p:ph type="title"/>
          </p:nvPr>
        </p:nvSpPr>
        <p:spPr>
          <a:xfrm>
            <a:off x="699660" y="505522"/>
            <a:ext cx="10515600" cy="981160"/>
          </a:xfrm>
          <a:prstGeom prst="rect">
            <a:avLst/>
          </a:prstGeom>
        </p:spPr>
        <p:txBody>
          <a:bodyPr vert="horz" lIns="91440" tIns="45720" rIns="91440" bIns="45720" rtlCol="0" anchor="b">
            <a:normAutofit/>
          </a:bodyPr>
          <a:lstStyle/>
          <a:p>
            <a:r>
              <a:rPr lang="sk-SK"/>
              <a:t>Kliknutím upravte štýl predlohy nadpisu</a:t>
            </a:r>
            <a:endParaRPr lang="en-US" dirty="0"/>
          </a:p>
        </p:txBody>
      </p:sp>
      <p:sp>
        <p:nvSpPr>
          <p:cNvPr id="3" name="Text Placeholder 2">
            <a:extLst>
              <a:ext uri="{FF2B5EF4-FFF2-40B4-BE49-F238E27FC236}">
                <a16:creationId xmlns:a16="http://schemas.microsoft.com/office/drawing/2014/main" id="{90CD7312-3B1E-2D55-95D5-86AEEB8085CE}"/>
              </a:ext>
            </a:extLst>
          </p:cNvPr>
          <p:cNvSpPr>
            <a:spLocks noGrp="1"/>
          </p:cNvSpPr>
          <p:nvPr>
            <p:ph type="body" idx="1"/>
          </p:nvPr>
        </p:nvSpPr>
        <p:spPr>
          <a:xfrm>
            <a:off x="699660" y="1514531"/>
            <a:ext cx="10515600" cy="4597783"/>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Footer Placeholder 4">
            <a:extLst>
              <a:ext uri="{FF2B5EF4-FFF2-40B4-BE49-F238E27FC236}">
                <a16:creationId xmlns:a16="http://schemas.microsoft.com/office/drawing/2014/main" id="{502E07BB-F589-3F14-3732-996A8053CF58}"/>
              </a:ext>
            </a:extLst>
          </p:cNvPr>
          <p:cNvSpPr>
            <a:spLocks noGrp="1"/>
          </p:cNvSpPr>
          <p:nvPr>
            <p:ph type="ftr" sz="quarter" idx="3"/>
          </p:nvPr>
        </p:nvSpPr>
        <p:spPr>
          <a:xfrm>
            <a:off x="699660" y="6356350"/>
            <a:ext cx="3172685" cy="365125"/>
          </a:xfrm>
          <a:prstGeom prst="rect">
            <a:avLst/>
          </a:prstGeom>
        </p:spPr>
        <p:txBody>
          <a:bodyPr vert="horz" lIns="91440" tIns="45720" rIns="91440" bIns="45720" rtlCol="0" anchor="ctr"/>
          <a:lstStyle>
            <a:lvl1pPr algn="l" rtl="0">
              <a:defRPr sz="800" cap="all" spc="150" baseline="0">
                <a:solidFill>
                  <a:schemeClr val="tx2"/>
                </a:solidFill>
              </a:defRPr>
            </a:lvl1pPr>
          </a:lstStyle>
          <a:p>
            <a:endParaRPr lang="en-US"/>
          </a:p>
        </p:txBody>
      </p:sp>
      <p:sp>
        <p:nvSpPr>
          <p:cNvPr id="4" name="Date Placeholder 3">
            <a:extLst>
              <a:ext uri="{FF2B5EF4-FFF2-40B4-BE49-F238E27FC236}">
                <a16:creationId xmlns:a16="http://schemas.microsoft.com/office/drawing/2014/main" id="{E4609335-1F87-70E4-0838-F95C2FA5C48F}"/>
              </a:ext>
            </a:extLst>
          </p:cNvPr>
          <p:cNvSpPr>
            <a:spLocks noGrp="1"/>
          </p:cNvSpPr>
          <p:nvPr>
            <p:ph type="dt" sz="half" idx="2"/>
          </p:nvPr>
        </p:nvSpPr>
        <p:spPr>
          <a:xfrm>
            <a:off x="9266713" y="6356350"/>
            <a:ext cx="2066535"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710AE426-CBD1-49BA-A1DA-945CCEE2ED80}" type="datetimeFigureOut">
              <a:rPr lang="en-US" smtClean="0"/>
              <a:t>10/4/2026</a:t>
            </a:fld>
            <a:endParaRPr lang="en-US"/>
          </a:p>
        </p:txBody>
      </p:sp>
      <p:sp>
        <p:nvSpPr>
          <p:cNvPr id="6" name="Slide Number Placeholder 5">
            <a:extLst>
              <a:ext uri="{FF2B5EF4-FFF2-40B4-BE49-F238E27FC236}">
                <a16:creationId xmlns:a16="http://schemas.microsoft.com/office/drawing/2014/main" id="{045FAB93-4483-398A-C3CE-C11E1460DD03}"/>
              </a:ext>
            </a:extLst>
          </p:cNvPr>
          <p:cNvSpPr>
            <a:spLocks noGrp="1"/>
          </p:cNvSpPr>
          <p:nvPr>
            <p:ph type="sldNum" sz="quarter" idx="4"/>
          </p:nvPr>
        </p:nvSpPr>
        <p:spPr>
          <a:xfrm>
            <a:off x="11515104" y="6356350"/>
            <a:ext cx="491834"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38183470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 id="2147483731" r:id="rId23"/>
    <p:sldLayoutId id="2147483732" r:id="rId24"/>
    <p:sldLayoutId id="2147483733" r:id="rId25"/>
    <p:sldLayoutId id="2147483734" r:id="rId26"/>
    <p:sldLayoutId id="2147483735" r:id="rId27"/>
    <p:sldLayoutId id="2147483736" r:id="rId28"/>
  </p:sldLayoutIdLst>
  <p:txStyles>
    <p:titleStyle>
      <a:lvl1pPr algn="l" defTabSz="914400" rtl="0" eaLnBrk="1" latinLnBrk="0" hangingPunct="1">
        <a:lnSpc>
          <a:spcPct val="55000"/>
        </a:lnSpc>
        <a:spcBef>
          <a:spcPct val="0"/>
        </a:spcBef>
        <a:buNone/>
        <a:defRPr sz="4400" b="1" kern="1200" spc="-30"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24">
          <p15:clr>
            <a:srgbClr val="F26B43"/>
          </p15:clr>
        </p15:guide>
        <p15:guide id="3" pos="32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28.xm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8.xml"/><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8.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0.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1.xml"/><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2.xml"/><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8.xml"/><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3.xml"/><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28.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5.xml"/><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6.xml"/><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7.xml"/><Relationship Id="rId1" Type="http://schemas.openxmlformats.org/officeDocument/2006/relationships/slideLayout" Target="../slideLayouts/slideLayout28.xml"/></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8.xml"/><Relationship Id="rId1" Type="http://schemas.openxmlformats.org/officeDocument/2006/relationships/slideLayout" Target="../slideLayouts/slideLayout28.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9.xml"/><Relationship Id="rId1" Type="http://schemas.openxmlformats.org/officeDocument/2006/relationships/slideLayout" Target="../slideLayouts/slideLayout28.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0.xml"/><Relationship Id="rId1" Type="http://schemas.openxmlformats.org/officeDocument/2006/relationships/slideLayout" Target="../slideLayouts/slideLayout28.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1.xml"/><Relationship Id="rId1" Type="http://schemas.openxmlformats.org/officeDocument/2006/relationships/slideLayout" Target="../slideLayouts/slideLayout2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8.xml"/></Relationships>
</file>

<file path=ppt/slides/_rels/slide6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4.xml"/><Relationship Id="rId1" Type="http://schemas.openxmlformats.org/officeDocument/2006/relationships/slideLayout" Target="../slideLayouts/slideLayout2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8.xml"/></Relationships>
</file>

<file path=ppt/slides/_rels/slide6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6.xml"/><Relationship Id="rId1" Type="http://schemas.openxmlformats.org/officeDocument/2006/relationships/slideLayout" Target="../slideLayouts/slideLayout2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8.xml"/></Relationships>
</file>

<file path=ppt/slides/_rels/slide6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8.xml"/><Relationship Id="rId1" Type="http://schemas.openxmlformats.org/officeDocument/2006/relationships/slideLayout" Target="../slideLayouts/slideLayout2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8.xml"/></Relationships>
</file>

<file path=ppt/slides/_rels/slide7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0.xml"/><Relationship Id="rId1" Type="http://schemas.openxmlformats.org/officeDocument/2006/relationships/slideLayout" Target="../slideLayouts/slideLayout2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8.xml"/></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2.xml"/><Relationship Id="rId1" Type="http://schemas.openxmlformats.org/officeDocument/2006/relationships/slideLayout" Target="../slideLayouts/slideLayout2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8.xml"/></Relationships>
</file>

<file path=ppt/slides/_rels/slide7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4.xml"/><Relationship Id="rId1" Type="http://schemas.openxmlformats.org/officeDocument/2006/relationships/slideLayout" Target="../slideLayouts/slideLayout2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8.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8.xml"/></Relationships>
</file>

<file path=ppt/slides/_rels/slide7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7.xml"/><Relationship Id="rId1" Type="http://schemas.openxmlformats.org/officeDocument/2006/relationships/slideLayout" Target="../slideLayouts/slideLayout28.xml"/></Relationships>
</file>

<file path=ppt/slides/_rels/slide7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8.xml"/><Relationship Id="rId1" Type="http://schemas.openxmlformats.org/officeDocument/2006/relationships/slideLayout" Target="../slideLayouts/slideLayout28.xml"/></Relationships>
</file>

<file path=ppt/slides/_rels/slide7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9.xml"/><Relationship Id="rId1" Type="http://schemas.openxmlformats.org/officeDocument/2006/relationships/slideLayout" Target="../slideLayouts/slideLayout28.xml"/></Relationships>
</file>

<file path=ppt/slides/_rels/slide8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0.xml"/><Relationship Id="rId1" Type="http://schemas.openxmlformats.org/officeDocument/2006/relationships/slideLayout" Target="../slideLayouts/slideLayout28.xml"/></Relationships>
</file>

<file path=ppt/slides/_rels/slide8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81.xml"/><Relationship Id="rId1" Type="http://schemas.openxmlformats.org/officeDocument/2006/relationships/slideLayout" Target="../slideLayouts/slideLayout2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AFD"/>
        </a:solidFill>
        <a:effectLst/>
      </p:bgPr>
    </p:bg>
    <p:spTree>
      <p:nvGrpSpPr>
        <p:cNvPr id="1" name=""/>
        <p:cNvGrpSpPr/>
        <p:nvPr/>
      </p:nvGrpSpPr>
      <p:grpSpPr>
        <a:xfrm>
          <a:off x="0" y="0"/>
          <a:ext cx="0" cy="0"/>
          <a:chOff x="0" y="0"/>
          <a:chExt cx="0" cy="0"/>
        </a:xfrm>
      </p:grpSpPr>
      <p:sp>
        <p:nvSpPr>
          <p:cNvPr id="8" name="Obdĺžnik 7">
            <a:extLst>
              <a:ext uri="{FF2B5EF4-FFF2-40B4-BE49-F238E27FC236}">
                <a16:creationId xmlns:a16="http://schemas.microsoft.com/office/drawing/2014/main" id="{DED9D235-BA4E-4253-BCCC-77F58787561D}"/>
              </a:ext>
            </a:extLst>
          </p:cNvPr>
          <p:cNvSpPr/>
          <p:nvPr/>
        </p:nvSpPr>
        <p:spPr>
          <a:xfrm>
            <a:off x="723900" y="3619500"/>
            <a:ext cx="1778000" cy="508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6F5F8183-A2F0-4347-A38C-1E918FAEDC69}"/>
              </a:ext>
            </a:extLst>
          </p:cNvPr>
          <p:cNvSpPr/>
          <p:nvPr/>
        </p:nvSpPr>
        <p:spPr>
          <a:xfrm>
            <a:off x="228600" y="0"/>
            <a:ext cx="101600" cy="68580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C15B2F49-CFE7-40A7-A0CF-95E644D8BDD2}"/>
              </a:ext>
            </a:extLst>
          </p:cNvPr>
          <p:cNvSpPr/>
          <p:nvPr/>
        </p:nvSpPr>
        <p:spPr>
          <a:xfrm>
            <a:off x="0" y="0"/>
            <a:ext cx="228600" cy="6858000"/>
          </a:xfrm>
          <a:prstGeom prst="rect">
            <a:avLst/>
          </a:prstGeom>
          <a:solidFill>
            <a:srgbClr val="0B3158"/>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5" name="Obdĺžnik 4">
            <a:extLst>
              <a:ext uri="{FF2B5EF4-FFF2-40B4-BE49-F238E27FC236}">
                <a16:creationId xmlns:a16="http://schemas.microsoft.com/office/drawing/2014/main" id="{F8CF332D-EC83-4606-8141-E532E52828A1}"/>
              </a:ext>
            </a:extLst>
          </p:cNvPr>
          <p:cNvSpPr>
            <a:spLocks noGrp="1"/>
          </p:cNvSpPr>
          <p:nvPr/>
        </p:nvSpPr>
        <p:spPr>
          <a:xfrm>
            <a:off x="723900" y="1476375"/>
            <a:ext cx="10668000" cy="895350"/>
          </a:xfrm>
          <a:prstGeom prst="rect">
            <a:avLst/>
          </a:prstGeom>
          <a:noFill/>
          <a:ln w="0">
            <a:noFill/>
          </a:ln>
        </p:spPr>
        <p:txBody>
          <a:bodyPr anchor="t">
            <a:normAutofit/>
          </a:bodyPr>
          <a:lstStyle/>
          <a:p>
            <a:pPr>
              <a:defRPr sz="4125" b="1">
                <a:solidFill>
                  <a:srgbClr val="17304B"/>
                </a:solidFill>
                <a:latin typeface="Bitstream Charter"/>
                <a:ea typeface="Bitstream Charter"/>
                <a:cs typeface="Bitstream Charter"/>
              </a:defRPr>
            </a:pPr>
            <a:r>
              <a:rPr lang="sk-SK" sz="4125" b="1" noProof="0" dirty="0" err="1">
                <a:solidFill>
                  <a:srgbClr val="17304B"/>
                </a:solidFill>
                <a:latin typeface="Bitstream Charter"/>
                <a:ea typeface="Bitstream Charter"/>
                <a:cs typeface="Bitstream Charter"/>
              </a:rPr>
              <a:t>ChatGPT</a:t>
            </a:r>
            <a:r>
              <a:rPr lang="sk-SK" sz="4125" b="1" noProof="0" dirty="0">
                <a:solidFill>
                  <a:srgbClr val="17304B"/>
                </a:solidFill>
                <a:latin typeface="Bitstream Charter"/>
                <a:ea typeface="Bitstream Charter"/>
                <a:cs typeface="Bitstream Charter"/>
              </a:rPr>
              <a:t> krok za krokom</a:t>
            </a:r>
          </a:p>
        </p:txBody>
      </p:sp>
      <p:sp>
        <p:nvSpPr>
          <p:cNvPr id="2" name="Obdĺžnik 1">
            <a:extLst>
              <a:ext uri="{FF2B5EF4-FFF2-40B4-BE49-F238E27FC236}">
                <a16:creationId xmlns:a16="http://schemas.microsoft.com/office/drawing/2014/main" id="{AD01475E-CBDD-4BD6-9CD7-71F8C399991E}"/>
              </a:ext>
            </a:extLst>
          </p:cNvPr>
          <p:cNvSpPr>
            <a:spLocks noGrp="1"/>
          </p:cNvSpPr>
          <p:nvPr/>
        </p:nvSpPr>
        <p:spPr>
          <a:xfrm>
            <a:off x="752475" y="2552700"/>
            <a:ext cx="10382250" cy="781050"/>
          </a:xfrm>
          <a:prstGeom prst="rect">
            <a:avLst/>
          </a:prstGeom>
          <a:noFill/>
          <a:ln w="0">
            <a:noFill/>
          </a:ln>
        </p:spPr>
        <p:txBody>
          <a:bodyPr anchor="t">
            <a:normAutofit/>
          </a:bodyPr>
          <a:lstStyle/>
          <a:p>
            <a:pPr>
              <a:defRPr sz="2550" b="0">
                <a:solidFill>
                  <a:srgbClr val="17304B"/>
                </a:solidFill>
                <a:latin typeface="Bitstream Charter"/>
                <a:ea typeface="Bitstream Charter"/>
                <a:cs typeface="Bitstream Charter"/>
              </a:defRPr>
            </a:pPr>
            <a:r>
              <a:rPr lang="sk-SK" sz="2550" b="0" noProof="0" dirty="0">
                <a:solidFill>
                  <a:srgbClr val="17304B"/>
                </a:solidFill>
                <a:latin typeface="Bitstream Charter"/>
                <a:ea typeface="Bitstream Charter"/>
                <a:cs typeface="Bitstream Charter"/>
              </a:rPr>
              <a:t>Prostredie, nastavenia a praktické používanie</a:t>
            </a:r>
          </a:p>
        </p:txBody>
      </p:sp>
      <p:sp>
        <p:nvSpPr>
          <p:cNvPr id="3" name="Obdĺžnik 2">
            <a:extLst>
              <a:ext uri="{FF2B5EF4-FFF2-40B4-BE49-F238E27FC236}">
                <a16:creationId xmlns:a16="http://schemas.microsoft.com/office/drawing/2014/main" id="{28051D6D-ECC3-4A14-8936-024EDD4EE696}"/>
              </a:ext>
            </a:extLst>
          </p:cNvPr>
          <p:cNvSpPr>
            <a:spLocks noGrp="1"/>
          </p:cNvSpPr>
          <p:nvPr/>
        </p:nvSpPr>
        <p:spPr>
          <a:xfrm>
            <a:off x="752475" y="4067175"/>
            <a:ext cx="10477500" cy="666750"/>
          </a:xfrm>
          <a:prstGeom prst="rect">
            <a:avLst/>
          </a:prstGeom>
          <a:noFill/>
          <a:ln w="0">
            <a:noFill/>
          </a:ln>
        </p:spPr>
        <p:txBody>
          <a:bodyPr anchor="t">
            <a:normAutofit/>
          </a:bodyPr>
          <a:lstStyle/>
          <a:p>
            <a:pPr>
              <a:defRPr sz="2025" b="0">
                <a:solidFill>
                  <a:srgbClr val="5F7285"/>
                </a:solidFill>
                <a:latin typeface="Bitstream Charter"/>
                <a:ea typeface="Bitstream Charter"/>
                <a:cs typeface="Bitstream Charter"/>
              </a:defRPr>
            </a:pPr>
            <a:r>
              <a:rPr lang="sk-SK" sz="2025" b="0" noProof="0" dirty="0">
                <a:solidFill>
                  <a:srgbClr val="5F7285"/>
                </a:solidFill>
                <a:latin typeface="Bitstream Charter"/>
                <a:ea typeface="Bitstream Charter"/>
                <a:cs typeface="Bitstream Charter"/>
              </a:rPr>
              <a:t>Samostatný obrázkový návod pre zamestnancov PF UKF v Nitre</a:t>
            </a:r>
          </a:p>
        </p:txBody>
      </p:sp>
      <p:sp>
        <p:nvSpPr>
          <p:cNvPr id="4" name="BlokTextu 3">
            <a:extLst>
              <a:ext uri="{FF2B5EF4-FFF2-40B4-BE49-F238E27FC236}">
                <a16:creationId xmlns:a16="http://schemas.microsoft.com/office/drawing/2014/main" id="{BEC78450-F2B8-7994-33F3-7C2D21ED5E31}"/>
              </a:ext>
            </a:extLst>
          </p:cNvPr>
          <p:cNvSpPr txBox="1"/>
          <p:nvPr/>
        </p:nvSpPr>
        <p:spPr>
          <a:xfrm>
            <a:off x="8461948" y="5291528"/>
            <a:ext cx="1761344" cy="369332"/>
          </a:xfrm>
          <a:prstGeom prst="rect">
            <a:avLst/>
          </a:prstGeom>
          <a:noFill/>
        </p:spPr>
        <p:txBody>
          <a:bodyPr wrap="square" rtlCol="0">
            <a:spAutoFit/>
          </a:bodyPr>
          <a:lstStyle/>
          <a:p>
            <a:r>
              <a:rPr lang="sk-SK" dirty="0"/>
              <a:t>Miroslav Šebo</a:t>
            </a:r>
          </a:p>
        </p:txBody>
      </p:sp>
    </p:spTree>
    <p:extLst>
      <p:ext uri="{BB962C8B-B14F-4D97-AF65-F5344CB8AC3E}">
        <p14:creationId xmlns:p14="http://schemas.microsoft.com/office/powerpoint/2010/main" val="1784540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CB2A9247-39B9-499C-9ED0-279F15D1124E}"/>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B0E7F12D-39F0-415A-8C80-FB0E5F2AFFDD}"/>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683DED1F-3E93-4300-B98A-31277C6804D6}"/>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16ECE663-CDC6-4935-9553-D7FFD10FF066}"/>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5" name="Obdĺžnik 4">
            <a:extLst>
              <a:ext uri="{FF2B5EF4-FFF2-40B4-BE49-F238E27FC236}">
                <a16:creationId xmlns:a16="http://schemas.microsoft.com/office/drawing/2014/main" id="{09B5762D-6BC2-4C68-9BEA-75F228A038E7}"/>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Čo tento návod zachytáva</a:t>
            </a:r>
          </a:p>
        </p:txBody>
      </p:sp>
      <p:sp>
        <p:nvSpPr>
          <p:cNvPr id="2" name="Obdĺžnik 1">
            <a:extLst>
              <a:ext uri="{FF2B5EF4-FFF2-40B4-BE49-F238E27FC236}">
                <a16:creationId xmlns:a16="http://schemas.microsoft.com/office/drawing/2014/main" id="{C53E7DBD-FBE3-4D93-A3E4-907DF84766BA}"/>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ÚVOD</a:t>
            </a:r>
          </a:p>
        </p:txBody>
      </p:sp>
      <p:sp>
        <p:nvSpPr>
          <p:cNvPr id="3" name="Obdĺžnik 2">
            <a:extLst>
              <a:ext uri="{FF2B5EF4-FFF2-40B4-BE49-F238E27FC236}">
                <a16:creationId xmlns:a16="http://schemas.microsoft.com/office/drawing/2014/main" id="{51FD660F-7EC9-450D-88EB-98F341B3737B}"/>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a:t>
            </a:r>
          </a:p>
        </p:txBody>
      </p:sp>
      <p:sp>
        <p:nvSpPr>
          <p:cNvPr id="4" name="Obdĺžnik 3">
            <a:extLst>
              <a:ext uri="{FF2B5EF4-FFF2-40B4-BE49-F238E27FC236}">
                <a16:creationId xmlns:a16="http://schemas.microsoft.com/office/drawing/2014/main" id="{988BE433-CB47-4FBC-80D8-A112F3346E92}"/>
              </a:ext>
            </a:extLst>
          </p:cNvPr>
          <p:cNvSpPr>
            <a:spLocks noGrp="1"/>
          </p:cNvSpPr>
          <p:nvPr/>
        </p:nvSpPr>
        <p:spPr>
          <a:xfrm>
            <a:off x="857250" y="1524000"/>
            <a:ext cx="10382250" cy="4552950"/>
          </a:xfrm>
          <a:prstGeom prst="rect">
            <a:avLst/>
          </a:prstGeom>
          <a:noFill/>
          <a:ln w="0">
            <a:noFill/>
          </a:ln>
        </p:spPr>
        <p:txBody>
          <a:bodyPr anchor="t">
            <a:normAutofit/>
          </a:bodyPr>
          <a:lstStyle/>
          <a:p>
            <a:pPr>
              <a:defRPr sz="2025" b="0">
                <a:solidFill>
                  <a:srgbClr val="17304B"/>
                </a:solidFill>
                <a:latin typeface="Bitstream Charter"/>
                <a:ea typeface="Bitstream Charter"/>
                <a:cs typeface="Bitstream Charter"/>
              </a:defRPr>
            </a:pPr>
            <a:r>
              <a:rPr lang="sk-SK" sz="2025" b="0" noProof="0" dirty="0">
                <a:solidFill>
                  <a:srgbClr val="17304B"/>
                </a:solidFill>
                <a:latin typeface="Bitstream Charter"/>
                <a:ea typeface="Bitstream Charter"/>
                <a:cs typeface="Bitstream Charter"/>
              </a:rPr>
              <a:t>1. Platforma: </a:t>
            </a:r>
            <a:r>
              <a:rPr lang="sk-SK" sz="2025" b="0" noProof="0" dirty="0" err="1">
                <a:solidFill>
                  <a:srgbClr val="17304B"/>
                </a:solidFill>
                <a:latin typeface="Bitstream Charter"/>
                <a:ea typeface="Bitstream Charter"/>
                <a:cs typeface="Bitstream Charter"/>
              </a:rPr>
              <a:t>ChatGPT</a:t>
            </a:r>
            <a:r>
              <a:rPr lang="sk-SK" sz="2025" b="0" noProof="0" dirty="0">
                <a:solidFill>
                  <a:srgbClr val="17304B"/>
                </a:solidFill>
                <a:latin typeface="Bitstream Charter"/>
                <a:ea typeface="Bitstream Charter"/>
                <a:cs typeface="Bitstream Charter"/>
              </a:rPr>
              <a:t> na webe v prehliadači, slovenské rozhranie.</a:t>
            </a:r>
          </a:p>
          <a:p>
            <a:endParaRPr lang="sk-SK" sz="2025" b="0" noProof="0" dirty="0">
              <a:solidFill>
                <a:srgbClr val="17304B"/>
              </a:solidFill>
              <a:latin typeface="Bitstream Charter"/>
              <a:ea typeface="Bitstream Charter"/>
              <a:cs typeface="Bitstream Charter"/>
            </a:endParaRPr>
          </a:p>
          <a:p>
            <a:pPr>
              <a:defRPr sz="2025" b="0">
                <a:solidFill>
                  <a:srgbClr val="17304B"/>
                </a:solidFill>
                <a:latin typeface="Bitstream Charter"/>
                <a:ea typeface="Bitstream Charter"/>
                <a:cs typeface="Bitstream Charter"/>
              </a:defRPr>
            </a:pPr>
            <a:r>
              <a:rPr lang="sk-SK" sz="2025" b="0" noProof="0" dirty="0">
                <a:solidFill>
                  <a:srgbClr val="17304B"/>
                </a:solidFill>
                <a:latin typeface="Bitstream Charter"/>
                <a:ea typeface="Bitstream Charter"/>
                <a:cs typeface="Bitstream Charter"/>
              </a:rPr>
              <a:t>2. Účet: univerzitný priestor „</a:t>
            </a:r>
            <a:r>
              <a:rPr lang="sk-SK" sz="2025" b="0" noProof="0" dirty="0" err="1">
                <a:solidFill>
                  <a:srgbClr val="17304B"/>
                </a:solidFill>
                <a:latin typeface="Bitstream Charter"/>
                <a:ea typeface="Bitstream Charter"/>
                <a:cs typeface="Bitstream Charter"/>
              </a:rPr>
              <a:t>Constantine</a:t>
            </a:r>
            <a:r>
              <a:rPr lang="sk-SK" sz="2025" b="0" noProof="0" dirty="0">
                <a:solidFill>
                  <a:srgbClr val="17304B"/>
                </a:solidFill>
                <a:latin typeface="Bitstream Charter"/>
                <a:ea typeface="Bitstream Charter"/>
                <a:cs typeface="Bitstream Charter"/>
              </a:rPr>
              <a:t> </a:t>
            </a:r>
            <a:r>
              <a:rPr lang="sk-SK" sz="2025" b="0" noProof="0" dirty="0" err="1">
                <a:solidFill>
                  <a:srgbClr val="17304B"/>
                </a:solidFill>
                <a:latin typeface="Bitstream Charter"/>
                <a:ea typeface="Bitstream Charter"/>
                <a:cs typeface="Bitstream Charter"/>
              </a:rPr>
              <a:t>the</a:t>
            </a:r>
            <a:r>
              <a:rPr lang="sk-SK" sz="2025" b="0" noProof="0" dirty="0">
                <a:solidFill>
                  <a:srgbClr val="17304B"/>
                </a:solidFill>
                <a:latin typeface="Bitstream Charter"/>
                <a:ea typeface="Bitstream Charter"/>
                <a:cs typeface="Bitstream Charter"/>
              </a:rPr>
              <a:t> </a:t>
            </a:r>
            <a:r>
              <a:rPr lang="sk-SK" sz="2025" b="0" noProof="0" dirty="0" err="1">
                <a:solidFill>
                  <a:srgbClr val="17304B"/>
                </a:solidFill>
                <a:latin typeface="Bitstream Charter"/>
                <a:ea typeface="Bitstream Charter"/>
                <a:cs typeface="Bitstream Charter"/>
              </a:rPr>
              <a:t>Philosopher</a:t>
            </a:r>
            <a:r>
              <a:rPr lang="sk-SK" sz="2025" b="0" noProof="0" dirty="0">
                <a:solidFill>
                  <a:srgbClr val="17304B"/>
                </a:solidFill>
                <a:latin typeface="Bitstream Charter"/>
                <a:ea typeface="Bitstream Charter"/>
                <a:cs typeface="Bitstream Charter"/>
              </a:rPr>
              <a:t> </a:t>
            </a:r>
            <a:r>
              <a:rPr lang="sk-SK" sz="2025" b="0" noProof="0" dirty="0" err="1">
                <a:solidFill>
                  <a:srgbClr val="17304B"/>
                </a:solidFill>
                <a:latin typeface="Bitstream Charter"/>
                <a:ea typeface="Bitstream Charter"/>
                <a:cs typeface="Bitstream Charter"/>
              </a:rPr>
              <a:t>University</a:t>
            </a:r>
            <a:r>
              <a:rPr lang="sk-SK" sz="2025" b="0" noProof="0" dirty="0">
                <a:solidFill>
                  <a:srgbClr val="17304B"/>
                </a:solidFill>
                <a:latin typeface="Bitstream Charter"/>
                <a:ea typeface="Bitstream Charter"/>
                <a:cs typeface="Bitstream Charter"/>
              </a:rPr>
              <a:t> in Nitra“, označený EDU.</a:t>
            </a:r>
          </a:p>
          <a:p>
            <a:endParaRPr lang="sk-SK" sz="2025" b="0" noProof="0" dirty="0">
              <a:solidFill>
                <a:srgbClr val="17304B"/>
              </a:solidFill>
              <a:latin typeface="Bitstream Charter"/>
              <a:ea typeface="Bitstream Charter"/>
              <a:cs typeface="Bitstream Charter"/>
            </a:endParaRPr>
          </a:p>
          <a:p>
            <a:pPr>
              <a:defRPr sz="2025" b="0">
                <a:solidFill>
                  <a:srgbClr val="17304B"/>
                </a:solidFill>
                <a:latin typeface="Bitstream Charter"/>
                <a:ea typeface="Bitstream Charter"/>
                <a:cs typeface="Bitstream Charter"/>
              </a:defRPr>
            </a:pPr>
            <a:r>
              <a:rPr lang="sk-SK" sz="2025" b="0" noProof="0" dirty="0">
                <a:solidFill>
                  <a:srgbClr val="17304B"/>
                </a:solidFill>
                <a:latin typeface="Bitstream Charter"/>
                <a:ea typeface="Bitstream Charter"/>
                <a:cs typeface="Bitstream Charter"/>
              </a:rPr>
              <a:t>3. Položky sa môžu meniť podľa účtu, roly a aktualizácií aplikácie.</a:t>
            </a:r>
          </a:p>
        </p:txBody>
      </p:sp>
    </p:spTree>
    <p:extLst>
      <p:ext uri="{BB962C8B-B14F-4D97-AF65-F5344CB8AC3E}">
        <p14:creationId xmlns:p14="http://schemas.microsoft.com/office/powerpoint/2010/main" val="1100008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A40EE8E0-C7C8-4E78-95F1-2E2134C84688}"/>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C5B1C84E-56D0-4DA4-AB5F-FFF622DA4C78}"/>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BD891FC2-E4F0-4E20-8188-37725669540F}"/>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A030B6DE-6616-4345-A9D2-F5FDA309F4C0}"/>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27988452-E118-41B0-BB7B-0D42E14B458E}"/>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Orientácia v </a:t>
            </a:r>
            <a:r>
              <a:rPr lang="sk-SK" sz="2625" b="1" noProof="0" dirty="0" err="1">
                <a:solidFill>
                  <a:srgbClr val="17304B"/>
                </a:solidFill>
                <a:latin typeface="Bitstream Charter"/>
                <a:ea typeface="Bitstream Charter"/>
                <a:cs typeface="Bitstream Charter"/>
              </a:rPr>
              <a:t>ChatGPT</a:t>
            </a:r>
            <a:endParaRPr lang="sk-SK" sz="2625" b="1" noProof="0" dirty="0">
              <a:solidFill>
                <a:srgbClr val="17304B"/>
              </a:solidFill>
              <a:latin typeface="Bitstream Charter"/>
              <a:ea typeface="Bitstream Charter"/>
              <a:cs typeface="Bitstream Charter"/>
            </a:endParaRPr>
          </a:p>
        </p:txBody>
      </p:sp>
      <p:sp>
        <p:nvSpPr>
          <p:cNvPr id="2" name="Obdĺžnik 1">
            <a:extLst>
              <a:ext uri="{FF2B5EF4-FFF2-40B4-BE49-F238E27FC236}">
                <a16:creationId xmlns:a16="http://schemas.microsoft.com/office/drawing/2014/main" id="{F6A918ED-CC4B-45A1-BC2A-F0B118A21AE6}"/>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OBSAH KAPITOLY</a:t>
            </a:r>
          </a:p>
        </p:txBody>
      </p:sp>
      <p:sp>
        <p:nvSpPr>
          <p:cNvPr id="3" name="Obdĺžnik 2">
            <a:extLst>
              <a:ext uri="{FF2B5EF4-FFF2-40B4-BE49-F238E27FC236}">
                <a16:creationId xmlns:a16="http://schemas.microsoft.com/office/drawing/2014/main" id="{F3387E12-6AE2-4CCD-81C6-556656D8DDA1}"/>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a:t>
            </a:r>
          </a:p>
        </p:txBody>
      </p:sp>
      <p:sp>
        <p:nvSpPr>
          <p:cNvPr id="4" name="Obdĺžnik 3">
            <a:extLst>
              <a:ext uri="{FF2B5EF4-FFF2-40B4-BE49-F238E27FC236}">
                <a16:creationId xmlns:a16="http://schemas.microsoft.com/office/drawing/2014/main" id="{287E25C8-843A-49E5-8E84-8D765FF107DA}"/>
              </a:ext>
            </a:extLst>
          </p:cNvPr>
          <p:cNvSpPr>
            <a:spLocks noGrp="1"/>
          </p:cNvSpPr>
          <p:nvPr/>
        </p:nvSpPr>
        <p:spPr>
          <a:xfrm>
            <a:off x="952500" y="1647825"/>
            <a:ext cx="9810750" cy="809625"/>
          </a:xfrm>
          <a:prstGeom prst="rect">
            <a:avLst/>
          </a:prstGeom>
          <a:noFill/>
          <a:ln w="0">
            <a:noFill/>
          </a:ln>
        </p:spPr>
        <p:txBody>
          <a:bodyPr anchor="t">
            <a:normAutofit/>
          </a:bodyPr>
          <a:lstStyle/>
          <a:p>
            <a:pPr>
              <a:defRPr sz="2250" b="0">
                <a:solidFill>
                  <a:srgbClr val="17304B"/>
                </a:solidFill>
                <a:latin typeface="Bitstream Charter"/>
                <a:ea typeface="Bitstream Charter"/>
                <a:cs typeface="Bitstream Charter"/>
              </a:defRPr>
            </a:pPr>
            <a:r>
              <a:rPr lang="sk-SK" sz="2250" b="0" noProof="0" dirty="0">
                <a:solidFill>
                  <a:srgbClr val="17304B"/>
                </a:solidFill>
                <a:latin typeface="Bitstream Charter"/>
                <a:ea typeface="Bitstream Charter"/>
                <a:cs typeface="Bitstream Charter"/>
              </a:rPr>
              <a:t>Základná cesta k prvému výsledku</a:t>
            </a:r>
          </a:p>
        </p:txBody>
      </p:sp>
      <p:sp>
        <p:nvSpPr>
          <p:cNvPr id="5" name="Obdĺžnik 4">
            <a:extLst>
              <a:ext uri="{FF2B5EF4-FFF2-40B4-BE49-F238E27FC236}">
                <a16:creationId xmlns:a16="http://schemas.microsoft.com/office/drawing/2014/main" id="{A4291379-C572-4951-95AA-09B908AB1F3E}"/>
              </a:ext>
            </a:extLst>
          </p:cNvPr>
          <p:cNvSpPr>
            <a:spLocks noGrp="1"/>
          </p:cNvSpPr>
          <p:nvPr/>
        </p:nvSpPr>
        <p:spPr>
          <a:xfrm>
            <a:off x="952500" y="2714625"/>
            <a:ext cx="9810750" cy="3238500"/>
          </a:xfrm>
          <a:prstGeom prst="rect">
            <a:avLst/>
          </a:prstGeom>
          <a:noFill/>
          <a:ln w="0">
            <a:noFill/>
          </a:ln>
        </p:spPr>
        <p:txBody>
          <a:bodyPr anchor="t">
            <a:normAutofit/>
          </a:bodyPr>
          <a:lstStyle/>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1. Prihlásenie do správneho účtu</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2. Mapa obrazovky</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3. Rozdiel medzi Chat a </a:t>
            </a:r>
            <a:r>
              <a:rPr lang="sk-SK" sz="2175" b="0" noProof="0" dirty="0" err="1">
                <a:solidFill>
                  <a:srgbClr val="17304B"/>
                </a:solidFill>
                <a:latin typeface="Bitstream Charter"/>
                <a:ea typeface="Bitstream Charter"/>
                <a:cs typeface="Bitstream Charter"/>
              </a:rPr>
              <a:t>Work</a:t>
            </a:r>
            <a:endParaRPr lang="sk-SK" sz="2175" b="0" noProof="0" dirty="0">
              <a:solidFill>
                <a:srgbClr val="17304B"/>
              </a:solidFill>
              <a:latin typeface="Bitstream Charter"/>
              <a:ea typeface="Bitstream Charter"/>
              <a:cs typeface="Bitstream Charter"/>
            </a:endParaRP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4. Napísanie a kontrola odpovede</a:t>
            </a:r>
          </a:p>
        </p:txBody>
      </p:sp>
    </p:spTree>
    <p:extLst>
      <p:ext uri="{BB962C8B-B14F-4D97-AF65-F5344CB8AC3E}">
        <p14:creationId xmlns:p14="http://schemas.microsoft.com/office/powerpoint/2010/main" val="956235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03C93F1D-CE4C-449B-A3AB-115C657BB6E1}"/>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FA0416A5-3423-42B6-B41B-D173C61CD208}"/>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E6F13B81-6179-4E60-AFEE-3FB11ACFBFA2}"/>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04F1DDFF-4E1E-44FE-BFCF-62DBFABC3F6B}"/>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FC547806-91A8-4D29-ADDC-63CACD321E9E}"/>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Čo je účet a pracovný priestor</a:t>
            </a:r>
          </a:p>
        </p:txBody>
      </p:sp>
      <p:sp>
        <p:nvSpPr>
          <p:cNvPr id="2" name="Obdĺžnik 1">
            <a:extLst>
              <a:ext uri="{FF2B5EF4-FFF2-40B4-BE49-F238E27FC236}">
                <a16:creationId xmlns:a16="http://schemas.microsoft.com/office/drawing/2014/main" id="{62DCA8FC-8B92-43AF-9295-7E267A4FF92C}"/>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ORIENTÁCIA</a:t>
            </a:r>
          </a:p>
        </p:txBody>
      </p:sp>
      <p:sp>
        <p:nvSpPr>
          <p:cNvPr id="3" name="Obdĺžnik 2">
            <a:extLst>
              <a:ext uri="{FF2B5EF4-FFF2-40B4-BE49-F238E27FC236}">
                <a16:creationId xmlns:a16="http://schemas.microsoft.com/office/drawing/2014/main" id="{4A0265BF-7AE7-423D-BCE7-6C9616F25310}"/>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a:t>
            </a:r>
          </a:p>
        </p:txBody>
      </p:sp>
      <p:pic>
        <p:nvPicPr>
          <p:cNvPr id="10" name="Obrázok 9"/>
          <p:cNvPicPr>
            <a:picLocks noChangeAspect="1"/>
          </p:cNvPicPr>
          <p:nvPr/>
        </p:nvPicPr>
        <p:blipFill>
          <a:blip r:embed="rId3"/>
          <a:stretch/>
        </p:blipFill>
        <p:spPr>
          <a:xfrm>
            <a:off x="1217572" y="1457325"/>
            <a:ext cx="5527756" cy="4619625"/>
          </a:xfrm>
          <a:prstGeom prst="rect">
            <a:avLst/>
          </a:prstGeom>
        </p:spPr>
      </p:pic>
      <p:sp>
        <p:nvSpPr>
          <p:cNvPr id="5" name="Obdĺžnik 4">
            <a:extLst>
              <a:ext uri="{FF2B5EF4-FFF2-40B4-BE49-F238E27FC236}">
                <a16:creationId xmlns:a16="http://schemas.microsoft.com/office/drawing/2014/main" id="{ACC0ACD1-4460-487B-B5A9-48E8FB4E1409}"/>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Účet identifikuje používateľa. Pracovný priestor určuje organizáciu a jej dostupné funkcie.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Otvorte ikonu profilu vľavo dole. Nad nastaveniami vidíte názov priestoru a označenie EDU.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Pred prácou s univerzitnými materiálmi overte, že ste v univerzitnom priestore.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Ak vidíte iný názov, prepnite priestor v ponuke účtu; jeho voľby sa môžu líšiť.</a:t>
            </a:r>
          </a:p>
        </p:txBody>
      </p:sp>
    </p:spTree>
    <p:extLst>
      <p:ext uri="{BB962C8B-B14F-4D97-AF65-F5344CB8AC3E}">
        <p14:creationId xmlns:p14="http://schemas.microsoft.com/office/powerpoint/2010/main" val="1421176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96B49F8A-2935-4C3F-9896-735AC4BAA66E}"/>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7DB138D7-CFEF-4476-802D-1EFDAAF28F6C}"/>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68C4AD26-7C49-4A80-A075-A7D23BFB0698}"/>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7BC57317-373F-49BE-96D3-97D1E1B1AF5D}"/>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715608B1-F8D4-418A-93D7-FB8EA5D99147}"/>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Mapa režimu </a:t>
            </a:r>
            <a:r>
              <a:rPr lang="sk-SK" sz="2625" b="1" noProof="0" dirty="0" err="1">
                <a:solidFill>
                  <a:srgbClr val="17304B"/>
                </a:solidFill>
                <a:latin typeface="Bitstream Charter"/>
                <a:ea typeface="Bitstream Charter"/>
                <a:cs typeface="Bitstream Charter"/>
              </a:rPr>
              <a:t>Work</a:t>
            </a:r>
            <a:endParaRPr lang="sk-SK" sz="2625" b="1" noProof="0" dirty="0">
              <a:solidFill>
                <a:srgbClr val="17304B"/>
              </a:solidFill>
              <a:latin typeface="Bitstream Charter"/>
              <a:ea typeface="Bitstream Charter"/>
              <a:cs typeface="Bitstream Charter"/>
            </a:endParaRPr>
          </a:p>
        </p:txBody>
      </p:sp>
      <p:sp>
        <p:nvSpPr>
          <p:cNvPr id="2" name="Obdĺžnik 1">
            <a:extLst>
              <a:ext uri="{FF2B5EF4-FFF2-40B4-BE49-F238E27FC236}">
                <a16:creationId xmlns:a16="http://schemas.microsoft.com/office/drawing/2014/main" id="{BDBF45B8-A8F2-4408-A14E-1D9AB2B4DDC5}"/>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ORIENTÁCIA</a:t>
            </a:r>
          </a:p>
        </p:txBody>
      </p:sp>
      <p:sp>
        <p:nvSpPr>
          <p:cNvPr id="3" name="Obdĺžnik 2">
            <a:extLst>
              <a:ext uri="{FF2B5EF4-FFF2-40B4-BE49-F238E27FC236}">
                <a16:creationId xmlns:a16="http://schemas.microsoft.com/office/drawing/2014/main" id="{11C5B938-E2B9-499F-903C-30C61B729A0C}"/>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a:t>
            </a:r>
          </a:p>
        </p:txBody>
      </p:sp>
      <p:pic>
        <p:nvPicPr>
          <p:cNvPr id="10" name="Obrázok 9"/>
          <p:cNvPicPr>
            <a:picLocks noChangeAspect="1"/>
          </p:cNvPicPr>
          <p:nvPr/>
        </p:nvPicPr>
        <p:blipFill>
          <a:blip r:embed="rId3"/>
          <a:stretch/>
        </p:blipFill>
        <p:spPr>
          <a:xfrm>
            <a:off x="724993" y="1457325"/>
            <a:ext cx="6512914" cy="4619625"/>
          </a:xfrm>
          <a:prstGeom prst="rect">
            <a:avLst/>
          </a:prstGeom>
        </p:spPr>
      </p:pic>
      <p:sp>
        <p:nvSpPr>
          <p:cNvPr id="5" name="Obdĺžnik 4">
            <a:extLst>
              <a:ext uri="{FF2B5EF4-FFF2-40B4-BE49-F238E27FC236}">
                <a16:creationId xmlns:a16="http://schemas.microsoft.com/office/drawing/2014/main" id="{B1577173-48F5-429F-8FD5-120540C59855}"/>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Hore je prepínač Chat / </a:t>
            </a:r>
            <a:r>
              <a:rPr lang="sk-SK" sz="1725" b="0" noProof="0" dirty="0" err="1">
                <a:solidFill>
                  <a:srgbClr val="17304B"/>
                </a:solidFill>
                <a:latin typeface="Bitstream Charter"/>
                <a:ea typeface="Bitstream Charter"/>
                <a:cs typeface="Bitstream Charter"/>
              </a:rPr>
              <a:t>Work</a:t>
            </a:r>
            <a:r>
              <a:rPr lang="sk-SK" sz="1725" b="0" noProof="0" dirty="0">
                <a:solidFill>
                  <a:srgbClr val="17304B"/>
                </a:solidFill>
                <a:latin typeface="Bitstream Charter"/>
                <a:ea typeface="Bitstream Charter"/>
                <a:cs typeface="Bitstream Charter"/>
              </a:rPr>
              <a:t>; aktuálne vybratý režim je zvýraznený.</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 strede napíšte cieľ práce do veľkého editora.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 editore nájdete pridanie obsahu, model, diktovanie a odoslanie.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Pod editorom sú výber projektu, súbory a doplnky.</a:t>
            </a:r>
          </a:p>
        </p:txBody>
      </p:sp>
    </p:spTree>
    <p:extLst>
      <p:ext uri="{BB962C8B-B14F-4D97-AF65-F5344CB8AC3E}">
        <p14:creationId xmlns:p14="http://schemas.microsoft.com/office/powerpoint/2010/main" val="2763259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25EFC044-C137-42D9-B793-B2AE1996D1A7}"/>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C0EAA5C1-C0B2-4F6F-BB85-D3217B4C97C0}"/>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028737B4-C5BD-4557-839F-FC4001BB4498}"/>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952283D5-0EA4-4CF1-BF8D-C794BF318DAB}"/>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702355F3-F343-4900-84AC-C985857CD598}"/>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Mapa režimu Chat</a:t>
            </a:r>
          </a:p>
        </p:txBody>
      </p:sp>
      <p:sp>
        <p:nvSpPr>
          <p:cNvPr id="2" name="Obdĺžnik 1">
            <a:extLst>
              <a:ext uri="{FF2B5EF4-FFF2-40B4-BE49-F238E27FC236}">
                <a16:creationId xmlns:a16="http://schemas.microsoft.com/office/drawing/2014/main" id="{77C96EC7-077A-4A47-92F6-ACA0FBC8ED5C}"/>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ORIENTÁCIA</a:t>
            </a:r>
          </a:p>
        </p:txBody>
      </p:sp>
      <p:sp>
        <p:nvSpPr>
          <p:cNvPr id="3" name="Obdĺžnik 2">
            <a:extLst>
              <a:ext uri="{FF2B5EF4-FFF2-40B4-BE49-F238E27FC236}">
                <a16:creationId xmlns:a16="http://schemas.microsoft.com/office/drawing/2014/main" id="{6645D9C4-CDD6-4861-877B-EE3B83422EBF}"/>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a:t>
            </a:r>
          </a:p>
        </p:txBody>
      </p:sp>
      <p:pic>
        <p:nvPicPr>
          <p:cNvPr id="10" name="Obrázok 9"/>
          <p:cNvPicPr>
            <a:picLocks noChangeAspect="1"/>
          </p:cNvPicPr>
          <p:nvPr/>
        </p:nvPicPr>
        <p:blipFill>
          <a:blip r:embed="rId3"/>
          <a:stretch/>
        </p:blipFill>
        <p:spPr>
          <a:xfrm>
            <a:off x="556556" y="1457325"/>
            <a:ext cx="6849789" cy="4619625"/>
          </a:xfrm>
          <a:prstGeom prst="rect">
            <a:avLst/>
          </a:prstGeom>
        </p:spPr>
      </p:pic>
      <p:sp>
        <p:nvSpPr>
          <p:cNvPr id="5" name="Obdĺžnik 4">
            <a:extLst>
              <a:ext uri="{FF2B5EF4-FFF2-40B4-BE49-F238E27FC236}">
                <a16:creationId xmlns:a16="http://schemas.microsoft.com/office/drawing/2014/main" id="{F0A8ECC9-5F51-43F7-885E-92A3E07D69C7}"/>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Prepínač Chat slúži na otázky, rozhovor a rýchle úpravy textu.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Do poľa „Spýtaj sa </a:t>
            </a:r>
            <a:r>
              <a:rPr lang="sk-SK" sz="1725" b="0" noProof="0" dirty="0" err="1">
                <a:solidFill>
                  <a:srgbClr val="17304B"/>
                </a:solidFill>
                <a:latin typeface="Bitstream Charter"/>
                <a:ea typeface="Bitstream Charter"/>
                <a:cs typeface="Bitstream Charter"/>
              </a:rPr>
              <a:t>ChatGPT</a:t>
            </a:r>
            <a:r>
              <a:rPr lang="sk-SK" sz="1725" b="0" noProof="0" dirty="0">
                <a:solidFill>
                  <a:srgbClr val="17304B"/>
                </a:solidFill>
                <a:latin typeface="Bitstream Charter"/>
                <a:ea typeface="Bitstream Charter"/>
                <a:cs typeface="Bitstream Charter"/>
              </a:rPr>
              <a:t>“ napíšte otázku a odošlite ju šípkou.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Plus otvorí pridanie súboru alebo ďalšie dostupné nástroje.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Vpravo sú diktovanie a hlasový rozhovor; ich dostupnosť závisí od nastavení.</a:t>
            </a:r>
          </a:p>
        </p:txBody>
      </p:sp>
    </p:spTree>
    <p:extLst>
      <p:ext uri="{BB962C8B-B14F-4D97-AF65-F5344CB8AC3E}">
        <p14:creationId xmlns:p14="http://schemas.microsoft.com/office/powerpoint/2010/main" val="1780335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67F44C36-8D76-494D-8DD4-B25661AD62E3}"/>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B2CA2AF7-5EC6-49D7-A05C-86B614EF4D13}"/>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00E57AA1-5D57-45B9-96E2-47BC01A93AA0}"/>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169843B6-A1B5-4E6B-AC89-D15BB21C3213}"/>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92FFAD84-1C2A-4FA9-B1EC-F303BAB30BFD}"/>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Chat a </a:t>
            </a:r>
            <a:r>
              <a:rPr lang="sk-SK" sz="2625" b="1" noProof="0" dirty="0" err="1">
                <a:solidFill>
                  <a:srgbClr val="17304B"/>
                </a:solidFill>
                <a:latin typeface="Bitstream Charter"/>
                <a:ea typeface="Bitstream Charter"/>
                <a:cs typeface="Bitstream Charter"/>
              </a:rPr>
              <a:t>Work</a:t>
            </a:r>
            <a:r>
              <a:rPr lang="sk-SK" sz="2625" b="1" noProof="0" dirty="0">
                <a:solidFill>
                  <a:srgbClr val="17304B"/>
                </a:solidFill>
                <a:latin typeface="Bitstream Charter"/>
                <a:ea typeface="Bitstream Charter"/>
                <a:cs typeface="Bitstream Charter"/>
              </a:rPr>
              <a:t>: kedy ktorý zvoliť</a:t>
            </a:r>
          </a:p>
        </p:txBody>
      </p:sp>
      <p:sp>
        <p:nvSpPr>
          <p:cNvPr id="2" name="Obdĺžnik 1">
            <a:extLst>
              <a:ext uri="{FF2B5EF4-FFF2-40B4-BE49-F238E27FC236}">
                <a16:creationId xmlns:a16="http://schemas.microsoft.com/office/drawing/2014/main" id="{BCA0255A-8C8E-41D0-9E41-216E93684152}"/>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ORIENTÁCIA</a:t>
            </a:r>
          </a:p>
        </p:txBody>
      </p:sp>
      <p:sp>
        <p:nvSpPr>
          <p:cNvPr id="3" name="Obdĺžnik 2">
            <a:extLst>
              <a:ext uri="{FF2B5EF4-FFF2-40B4-BE49-F238E27FC236}">
                <a16:creationId xmlns:a16="http://schemas.microsoft.com/office/drawing/2014/main" id="{51E57159-AC1D-4165-9BAE-5ADA0ABF574D}"/>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a:t>
            </a:r>
          </a:p>
        </p:txBody>
      </p:sp>
      <p:pic>
        <p:nvPicPr>
          <p:cNvPr id="10" name="Obrázok 9"/>
          <p:cNvPicPr>
            <a:picLocks noChangeAspect="1"/>
          </p:cNvPicPr>
          <p:nvPr/>
        </p:nvPicPr>
        <p:blipFill>
          <a:blip r:embed="rId3"/>
          <a:stretch/>
        </p:blipFill>
        <p:spPr>
          <a:xfrm>
            <a:off x="556556" y="1457325"/>
            <a:ext cx="6849789" cy="4619625"/>
          </a:xfrm>
          <a:prstGeom prst="rect">
            <a:avLst/>
          </a:prstGeom>
        </p:spPr>
      </p:pic>
      <p:sp>
        <p:nvSpPr>
          <p:cNvPr id="5" name="Obdĺžnik 4">
            <a:extLst>
              <a:ext uri="{FF2B5EF4-FFF2-40B4-BE49-F238E27FC236}">
                <a16:creationId xmlns:a16="http://schemas.microsoft.com/office/drawing/2014/main" id="{A6EDD33D-A254-48AC-B365-2938D9F6C8EE}"/>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Chat: otázka, vysvetlenie pojmu, návrh textu alebo postupné dopĺňanie odpovede.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a:t>
            </a:r>
            <a:r>
              <a:rPr lang="sk-SK" sz="1725" b="0" noProof="0" dirty="0" err="1">
                <a:solidFill>
                  <a:srgbClr val="17304B"/>
                </a:solidFill>
                <a:latin typeface="Bitstream Charter"/>
                <a:ea typeface="Bitstream Charter"/>
                <a:cs typeface="Bitstream Charter"/>
              </a:rPr>
              <a:t>Work</a:t>
            </a:r>
            <a:r>
              <a:rPr lang="sk-SK" sz="1725" b="0" noProof="0" dirty="0">
                <a:solidFill>
                  <a:srgbClr val="17304B"/>
                </a:solidFill>
                <a:latin typeface="Bitstream Charter"/>
                <a:ea typeface="Bitstream Charter"/>
                <a:cs typeface="Bitstream Charter"/>
              </a:rPr>
              <a:t>: väčší cieľ, napríklad hotová prezentácia, analýza súborov alebo viac krokov.</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Prepínač zmeňte pred zadaním úlohy. Rozhovory môžu byť v tom istom projekte.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V oboch režimoch skontrolujte výstup; zmena režimu nezaručuje správnosť.</a:t>
            </a:r>
          </a:p>
        </p:txBody>
      </p:sp>
    </p:spTree>
    <p:extLst>
      <p:ext uri="{BB962C8B-B14F-4D97-AF65-F5344CB8AC3E}">
        <p14:creationId xmlns:p14="http://schemas.microsoft.com/office/powerpoint/2010/main" val="1038785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4949A0F5-D00C-49CC-9C65-8CEE85480BA6}"/>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B63756E5-0C68-435B-A8F8-D2EF1296DBD4}"/>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85354F42-7C31-4055-9A54-4F6AD3B950CE}"/>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2F595B70-A5E5-4C9E-B2E3-187D7DB09388}"/>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A00E4C2E-CDBF-404F-8CF8-17FA929C5610}"/>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Bočný panel a história</a:t>
            </a:r>
          </a:p>
        </p:txBody>
      </p:sp>
      <p:sp>
        <p:nvSpPr>
          <p:cNvPr id="2" name="Obdĺžnik 1">
            <a:extLst>
              <a:ext uri="{FF2B5EF4-FFF2-40B4-BE49-F238E27FC236}">
                <a16:creationId xmlns:a16="http://schemas.microsoft.com/office/drawing/2014/main" id="{1944A102-8126-4476-B746-E3121FFD9D49}"/>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ORIENTÁCIA</a:t>
            </a:r>
          </a:p>
        </p:txBody>
      </p:sp>
      <p:sp>
        <p:nvSpPr>
          <p:cNvPr id="3" name="Obdĺžnik 2">
            <a:extLst>
              <a:ext uri="{FF2B5EF4-FFF2-40B4-BE49-F238E27FC236}">
                <a16:creationId xmlns:a16="http://schemas.microsoft.com/office/drawing/2014/main" id="{C976D066-BC5A-403D-9C91-642405224AC7}"/>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8</a:t>
            </a:r>
          </a:p>
        </p:txBody>
      </p:sp>
      <p:pic>
        <p:nvPicPr>
          <p:cNvPr id="10" name="Obrázok 9"/>
          <p:cNvPicPr>
            <a:picLocks noChangeAspect="1"/>
          </p:cNvPicPr>
          <p:nvPr/>
        </p:nvPicPr>
        <p:blipFill>
          <a:blip r:embed="rId3"/>
          <a:stretch/>
        </p:blipFill>
        <p:spPr>
          <a:xfrm>
            <a:off x="2809270" y="1457325"/>
            <a:ext cx="2344361" cy="4619625"/>
          </a:xfrm>
          <a:prstGeom prst="rect">
            <a:avLst/>
          </a:prstGeom>
        </p:spPr>
      </p:pic>
      <p:sp>
        <p:nvSpPr>
          <p:cNvPr id="5" name="Obdĺžnik 4">
            <a:extLst>
              <a:ext uri="{FF2B5EF4-FFF2-40B4-BE49-F238E27FC236}">
                <a16:creationId xmlns:a16="http://schemas.microsoft.com/office/drawing/2014/main" id="{56C4F709-43BF-4E2B-B66D-DDD69CAB0DBC}"/>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Vľavo hore otvoríte alebo skryjete panel ikonou panela.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Nájdete tu Nový </a:t>
            </a:r>
            <a:r>
              <a:rPr lang="sk-SK" sz="1725" b="0" noProof="0" dirty="0" err="1">
                <a:solidFill>
                  <a:srgbClr val="17304B"/>
                </a:solidFill>
                <a:latin typeface="Bitstream Charter"/>
                <a:ea typeface="Bitstream Charter"/>
                <a:cs typeface="Bitstream Charter"/>
              </a:rPr>
              <a:t>čet</a:t>
            </a:r>
            <a:r>
              <a:rPr lang="sk-SK" sz="1725" b="0" noProof="0" dirty="0">
                <a:solidFill>
                  <a:srgbClr val="17304B"/>
                </a:solidFill>
                <a:latin typeface="Bitstream Charter"/>
                <a:ea typeface="Bitstream Charter"/>
                <a:cs typeface="Bitstream Charter"/>
              </a:rPr>
              <a:t>, hľadanie, Naplánované, Priestor a Doplnky.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Nižšie sú pripnuté položky, projekty a nedávne rozhovory.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Názvy projektov na obrázku sú zakryté; pri vás sa zobrazí vlastný obsah.</a:t>
            </a:r>
          </a:p>
        </p:txBody>
      </p:sp>
    </p:spTree>
    <p:extLst>
      <p:ext uri="{BB962C8B-B14F-4D97-AF65-F5344CB8AC3E}">
        <p14:creationId xmlns:p14="http://schemas.microsoft.com/office/powerpoint/2010/main" val="2498126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D107DAFA-0296-41BD-B8EB-5777433E7911}"/>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E4DC6A23-37B2-40EA-BFEA-22F7EF886B47}"/>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BC30193B-B0EC-4102-B87C-5A3B6721BA04}"/>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D60E7F40-EA80-4B3A-864F-8CE2AB9C4DA7}"/>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109107C4-4B4D-4D64-84EE-C5C7700A615D}"/>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Nový rozhovor</a:t>
            </a:r>
          </a:p>
        </p:txBody>
      </p:sp>
      <p:sp>
        <p:nvSpPr>
          <p:cNvPr id="2" name="Obdĺžnik 1">
            <a:extLst>
              <a:ext uri="{FF2B5EF4-FFF2-40B4-BE49-F238E27FC236}">
                <a16:creationId xmlns:a16="http://schemas.microsoft.com/office/drawing/2014/main" id="{3A6AD1B5-17D2-4A66-B2A3-2785F6CAF96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PRVÝ ROZHOVOR</a:t>
            </a:r>
          </a:p>
        </p:txBody>
      </p:sp>
      <p:sp>
        <p:nvSpPr>
          <p:cNvPr id="3" name="Obdĺžnik 2">
            <a:extLst>
              <a:ext uri="{FF2B5EF4-FFF2-40B4-BE49-F238E27FC236}">
                <a16:creationId xmlns:a16="http://schemas.microsoft.com/office/drawing/2014/main" id="{50ED9723-DA25-47BF-9CE9-DF512866D68C}"/>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9</a:t>
            </a:r>
          </a:p>
        </p:txBody>
      </p:sp>
      <p:pic>
        <p:nvPicPr>
          <p:cNvPr id="10" name="Obrázok 9"/>
          <p:cNvPicPr>
            <a:picLocks noChangeAspect="1"/>
          </p:cNvPicPr>
          <p:nvPr/>
        </p:nvPicPr>
        <p:blipFill>
          <a:blip r:embed="rId3"/>
          <a:stretch/>
        </p:blipFill>
        <p:spPr>
          <a:xfrm>
            <a:off x="556556" y="1457325"/>
            <a:ext cx="6849789" cy="4619625"/>
          </a:xfrm>
          <a:prstGeom prst="rect">
            <a:avLst/>
          </a:prstGeom>
        </p:spPr>
      </p:pic>
      <p:sp>
        <p:nvSpPr>
          <p:cNvPr id="5" name="Obdĺžnik 4">
            <a:extLst>
              <a:ext uri="{FF2B5EF4-FFF2-40B4-BE49-F238E27FC236}">
                <a16:creationId xmlns:a16="http://schemas.microsoft.com/office/drawing/2014/main" id="{3DB5FE03-8B26-4B59-8626-C419BD489725}"/>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Kliknite na „Nový </a:t>
            </a:r>
            <a:r>
              <a:rPr lang="sk-SK" sz="1725" b="0" noProof="0" dirty="0" err="1">
                <a:solidFill>
                  <a:srgbClr val="17304B"/>
                </a:solidFill>
                <a:latin typeface="Bitstream Charter"/>
                <a:ea typeface="Bitstream Charter"/>
                <a:cs typeface="Bitstream Charter"/>
              </a:rPr>
              <a:t>čet</a:t>
            </a:r>
            <a:r>
              <a:rPr lang="sk-SK" sz="1725" b="0" noProof="0" dirty="0">
                <a:solidFill>
                  <a:srgbClr val="17304B"/>
                </a:solidFill>
                <a:latin typeface="Bitstream Charter"/>
                <a:ea typeface="Bitstream Charter"/>
                <a:cs typeface="Bitstream Charter"/>
              </a:rPr>
              <a:t>“ v bočnom paneli.</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 editore napíšte celú otázku alebo opíšte požadovaný výsledok.</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Po odoslaní sa objaví vaša správa a pod ňou odpoveď.</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Samostatné témy rozdeľte do nových rozhovorov, aby sa nemiešal kontext.</a:t>
            </a:r>
          </a:p>
        </p:txBody>
      </p:sp>
    </p:spTree>
    <p:extLst>
      <p:ext uri="{BB962C8B-B14F-4D97-AF65-F5344CB8AC3E}">
        <p14:creationId xmlns:p14="http://schemas.microsoft.com/office/powerpoint/2010/main" val="1045763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F3A1267A-B51C-4C5F-96B9-EE5E14F579CC}"/>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5AAAB8A3-FBFE-4203-B1F0-44F76C61D8F9}"/>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47AA5EF6-0663-47BC-B328-57A824D8365C}"/>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6EF5D454-D20D-4B40-B62A-29FC683A643E}"/>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7B324DF6-4D98-4ECC-B1C7-BFF427C5DF1F}"/>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Prvé zadanie: čo má obsahovať</a:t>
            </a:r>
          </a:p>
        </p:txBody>
      </p:sp>
      <p:sp>
        <p:nvSpPr>
          <p:cNvPr id="2" name="Obdĺžnik 1">
            <a:extLst>
              <a:ext uri="{FF2B5EF4-FFF2-40B4-BE49-F238E27FC236}">
                <a16:creationId xmlns:a16="http://schemas.microsoft.com/office/drawing/2014/main" id="{3E49CAE6-ECCA-4C5E-BAB6-6F478E908797}"/>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PRVÝ ROZHOVOR</a:t>
            </a:r>
          </a:p>
        </p:txBody>
      </p:sp>
      <p:sp>
        <p:nvSpPr>
          <p:cNvPr id="3" name="Obdĺžnik 2">
            <a:extLst>
              <a:ext uri="{FF2B5EF4-FFF2-40B4-BE49-F238E27FC236}">
                <a16:creationId xmlns:a16="http://schemas.microsoft.com/office/drawing/2014/main" id="{C5B1F66F-9622-4D04-8643-65009E78A224}"/>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10</a:t>
            </a:r>
          </a:p>
        </p:txBody>
      </p:sp>
      <p:pic>
        <p:nvPicPr>
          <p:cNvPr id="10" name="Obrázok 9"/>
          <p:cNvPicPr>
            <a:picLocks noChangeAspect="1"/>
          </p:cNvPicPr>
          <p:nvPr/>
        </p:nvPicPr>
        <p:blipFill>
          <a:blip r:embed="rId3"/>
          <a:stretch/>
        </p:blipFill>
        <p:spPr>
          <a:xfrm>
            <a:off x="361950" y="2438460"/>
            <a:ext cx="7239000" cy="2657354"/>
          </a:xfrm>
          <a:prstGeom prst="rect">
            <a:avLst/>
          </a:prstGeom>
        </p:spPr>
      </p:pic>
      <p:sp>
        <p:nvSpPr>
          <p:cNvPr id="5" name="Obdĺžnik 4">
            <a:extLst>
              <a:ext uri="{FF2B5EF4-FFF2-40B4-BE49-F238E27FC236}">
                <a16:creationId xmlns:a16="http://schemas.microsoft.com/office/drawing/2014/main" id="{291C5465-751F-47A4-81F1-E61EEF19423D}"/>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Povedzte, aký výstup potrebujete, pre koho a v akej forme.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Pridajte dostupné fakty a výslovne označte údaje, ktoré chýbajú.</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Príklad: „Napíš e-mail kolegom o školení; miesto A-12, čas 10.00.“</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Zakážte domýšľanie: „Chýbajúce údaje označ [DOPLNIŤ].“</a:t>
            </a:r>
          </a:p>
        </p:txBody>
      </p:sp>
    </p:spTree>
    <p:extLst>
      <p:ext uri="{BB962C8B-B14F-4D97-AF65-F5344CB8AC3E}">
        <p14:creationId xmlns:p14="http://schemas.microsoft.com/office/powerpoint/2010/main" val="1833581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F9D6F87D-2590-45B3-8527-AD80BE8E5813}"/>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92543BC-7237-4F22-8AAA-B4BD0EFC2992}"/>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C887117C-0D5D-49BC-BCD6-9C89F90605CD}"/>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8A6DE8B6-0B36-43EC-A401-D4F4F3185413}"/>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7127B845-F601-480D-8DA8-C1C9847B588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Výsledok a nadväzujúca otázka</a:t>
            </a:r>
          </a:p>
        </p:txBody>
      </p:sp>
      <p:sp>
        <p:nvSpPr>
          <p:cNvPr id="2" name="Obdĺžnik 1">
            <a:extLst>
              <a:ext uri="{FF2B5EF4-FFF2-40B4-BE49-F238E27FC236}">
                <a16:creationId xmlns:a16="http://schemas.microsoft.com/office/drawing/2014/main" id="{A8395DEB-115D-4F16-86E2-841384007F92}"/>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PRVÝ ROZHOVOR</a:t>
            </a:r>
          </a:p>
        </p:txBody>
      </p:sp>
      <p:sp>
        <p:nvSpPr>
          <p:cNvPr id="3" name="Obdĺžnik 2">
            <a:extLst>
              <a:ext uri="{FF2B5EF4-FFF2-40B4-BE49-F238E27FC236}">
                <a16:creationId xmlns:a16="http://schemas.microsoft.com/office/drawing/2014/main" id="{4BA8F487-1D1A-4BB0-A2B6-92FBC3710184}"/>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11</a:t>
            </a:r>
          </a:p>
        </p:txBody>
      </p:sp>
      <p:pic>
        <p:nvPicPr>
          <p:cNvPr id="10" name="Obrázok 9"/>
          <p:cNvPicPr>
            <a:picLocks noChangeAspect="1"/>
          </p:cNvPicPr>
          <p:nvPr/>
        </p:nvPicPr>
        <p:blipFill>
          <a:blip r:embed="rId3"/>
          <a:stretch/>
        </p:blipFill>
        <p:spPr>
          <a:xfrm>
            <a:off x="361950" y="1476315"/>
            <a:ext cx="7239000" cy="4581646"/>
          </a:xfrm>
          <a:prstGeom prst="rect">
            <a:avLst/>
          </a:prstGeom>
        </p:spPr>
      </p:pic>
      <p:sp>
        <p:nvSpPr>
          <p:cNvPr id="5" name="Obdĺžnik 4">
            <a:extLst>
              <a:ext uri="{FF2B5EF4-FFF2-40B4-BE49-F238E27FC236}">
                <a16:creationId xmlns:a16="http://schemas.microsoft.com/office/drawing/2014/main" id="{DEF534E7-2D6A-4805-9609-C856252B4F69}"/>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Počkajte, kým sa dokončí odpoveď; počas tvorby je dostupné „Zastaviť“.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Výsledok prečítajte a porovnajte s údajmi v zadaní.</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Do spodného poľa napíšte opravu: „Skráť text na 100 slov.“</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Oprava ostane v tom istom rozhovore a nadväzuje na predchádzajúci kontext.</a:t>
            </a:r>
          </a:p>
        </p:txBody>
      </p:sp>
    </p:spTree>
    <p:extLst>
      <p:ext uri="{BB962C8B-B14F-4D97-AF65-F5344CB8AC3E}">
        <p14:creationId xmlns:p14="http://schemas.microsoft.com/office/powerpoint/2010/main" val="2393349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EEE43E62-5F59-4CDC-8DC5-3A4A1C0974CD}"/>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4E637502-5384-4DC8-8823-985C1AF717EE}"/>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DE344CD0-FADE-4DFD-B066-2ABBF78EBA92}"/>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8E9AAB6F-1CC4-4050-B058-F84BF805789B}"/>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53DADBF9-0FD0-4C98-B8B8-52A3743E614F}"/>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Akcie pri vlastnej správe</a:t>
            </a:r>
          </a:p>
        </p:txBody>
      </p:sp>
      <p:sp>
        <p:nvSpPr>
          <p:cNvPr id="2" name="Obdĺžnik 1">
            <a:extLst>
              <a:ext uri="{FF2B5EF4-FFF2-40B4-BE49-F238E27FC236}">
                <a16:creationId xmlns:a16="http://schemas.microsoft.com/office/drawing/2014/main" id="{17186976-D3D9-43B7-97FE-720BB48060F7}"/>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PRVÝ ROZHOVOR</a:t>
            </a:r>
          </a:p>
        </p:txBody>
      </p:sp>
      <p:sp>
        <p:nvSpPr>
          <p:cNvPr id="3" name="Obdĺžnik 2">
            <a:extLst>
              <a:ext uri="{FF2B5EF4-FFF2-40B4-BE49-F238E27FC236}">
                <a16:creationId xmlns:a16="http://schemas.microsoft.com/office/drawing/2014/main" id="{36E9A21B-6E29-4320-B77C-D40B33B9CDE8}"/>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12</a:t>
            </a:r>
          </a:p>
        </p:txBody>
      </p:sp>
      <p:pic>
        <p:nvPicPr>
          <p:cNvPr id="10" name="Obrázok 9"/>
          <p:cNvPicPr>
            <a:picLocks noChangeAspect="1"/>
          </p:cNvPicPr>
          <p:nvPr/>
        </p:nvPicPr>
        <p:blipFill>
          <a:blip r:embed="rId3"/>
          <a:stretch/>
        </p:blipFill>
        <p:spPr>
          <a:xfrm>
            <a:off x="361950" y="1476315"/>
            <a:ext cx="7239000" cy="4581646"/>
          </a:xfrm>
          <a:prstGeom prst="rect">
            <a:avLst/>
          </a:prstGeom>
        </p:spPr>
      </p:pic>
      <p:sp>
        <p:nvSpPr>
          <p:cNvPr id="5" name="Obdĺžnik 4">
            <a:extLst>
              <a:ext uri="{FF2B5EF4-FFF2-40B4-BE49-F238E27FC236}">
                <a16:creationId xmlns:a16="http://schemas.microsoft.com/office/drawing/2014/main" id="{E0C8B8F6-8676-4138-8E92-96A02325D7E8}"/>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Pod vlastnou správou nájdete kopírovanie a „Upraviť správu“.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Úprava zmení zadanie pre následné vygenerovanie odpovede.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Ak chcete zachovať pôvodný postup, pošlite radšej novú nadväzujúcu správu.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Ponuka pri správe môže obsahovať aj zdieľanie príkazu.</a:t>
            </a:r>
          </a:p>
        </p:txBody>
      </p:sp>
    </p:spTree>
    <p:extLst>
      <p:ext uri="{BB962C8B-B14F-4D97-AF65-F5344CB8AC3E}">
        <p14:creationId xmlns:p14="http://schemas.microsoft.com/office/powerpoint/2010/main" val="1078911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6DB6C583-8993-45DC-AF2A-25F48D75C4EA}"/>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AACAFF34-2196-4150-AFEC-EC3A9B37F1EB}"/>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D54C7015-636A-4941-91C2-85F1D1477527}"/>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3F3D9B4A-BE3B-4276-9D4F-31CE868E72A1}"/>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E810E60F-1700-46E4-A46D-3675F637D496}"/>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Akcie pri odpovedi</a:t>
            </a:r>
          </a:p>
        </p:txBody>
      </p:sp>
      <p:sp>
        <p:nvSpPr>
          <p:cNvPr id="2" name="Obdĺžnik 1">
            <a:extLst>
              <a:ext uri="{FF2B5EF4-FFF2-40B4-BE49-F238E27FC236}">
                <a16:creationId xmlns:a16="http://schemas.microsoft.com/office/drawing/2014/main" id="{3EDAF417-627E-464F-BF3B-A5272572F4C8}"/>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PRVÝ ROZHOVOR</a:t>
            </a:r>
          </a:p>
        </p:txBody>
      </p:sp>
      <p:sp>
        <p:nvSpPr>
          <p:cNvPr id="3" name="Obdĺžnik 2">
            <a:extLst>
              <a:ext uri="{FF2B5EF4-FFF2-40B4-BE49-F238E27FC236}">
                <a16:creationId xmlns:a16="http://schemas.microsoft.com/office/drawing/2014/main" id="{5779CF32-5EF5-467C-9155-41756FC69DA8}"/>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13</a:t>
            </a:r>
          </a:p>
        </p:txBody>
      </p:sp>
      <p:pic>
        <p:nvPicPr>
          <p:cNvPr id="10" name="Obrázok 9"/>
          <p:cNvPicPr>
            <a:picLocks noChangeAspect="1"/>
          </p:cNvPicPr>
          <p:nvPr/>
        </p:nvPicPr>
        <p:blipFill>
          <a:blip r:embed="rId3"/>
          <a:stretch/>
        </p:blipFill>
        <p:spPr>
          <a:xfrm>
            <a:off x="361950" y="1476315"/>
            <a:ext cx="7239000" cy="4581646"/>
          </a:xfrm>
          <a:prstGeom prst="rect">
            <a:avLst/>
          </a:prstGeom>
        </p:spPr>
      </p:pic>
      <p:sp>
        <p:nvSpPr>
          <p:cNvPr id="5" name="Obdĺžnik 4">
            <a:extLst>
              <a:ext uri="{FF2B5EF4-FFF2-40B4-BE49-F238E27FC236}">
                <a16:creationId xmlns:a16="http://schemas.microsoft.com/office/drawing/2014/main" id="{FC9933E8-1B28-474F-9ABD-38E70F0CDFA3}"/>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Pod odpoveďou možno skopírovať text alebo ohodnotiť kvalitu.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„Prečítať nahlas“ spustí zvuk; „Vygenerovať odpoveď znova“ vytvorí variant.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„Zdieľať“ sprístupňuje obsah podľa ponuky, ktorú treba pred potvrdením skontrolovať.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Pri vytvorenom e-maile môžete skopírovať jeho predmet a telo.</a:t>
            </a:r>
          </a:p>
        </p:txBody>
      </p:sp>
    </p:spTree>
    <p:extLst>
      <p:ext uri="{BB962C8B-B14F-4D97-AF65-F5344CB8AC3E}">
        <p14:creationId xmlns:p14="http://schemas.microsoft.com/office/powerpoint/2010/main" val="3942862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8FB63705-B0EF-43AB-9C44-0312B3F0AF93}"/>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9E2E622D-12AC-4D9B-9E39-4248B32814B9}"/>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5F1D70F2-743F-4EA6-8A69-795E13A6359D}"/>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2420882D-97C0-489E-B739-00BE46195B61}"/>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83F11568-5741-4E1D-8044-14C5E2EA33D0}"/>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Rozpoznanie dokončenej odpovede</a:t>
            </a:r>
          </a:p>
        </p:txBody>
      </p:sp>
      <p:sp>
        <p:nvSpPr>
          <p:cNvPr id="2" name="Obdĺžnik 1">
            <a:extLst>
              <a:ext uri="{FF2B5EF4-FFF2-40B4-BE49-F238E27FC236}">
                <a16:creationId xmlns:a16="http://schemas.microsoft.com/office/drawing/2014/main" id="{658BD349-3C97-4F35-BEBC-EC083A7D8C15}"/>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PRVÝ ROZHOVOR</a:t>
            </a:r>
          </a:p>
        </p:txBody>
      </p:sp>
      <p:sp>
        <p:nvSpPr>
          <p:cNvPr id="3" name="Obdĺžnik 2">
            <a:extLst>
              <a:ext uri="{FF2B5EF4-FFF2-40B4-BE49-F238E27FC236}">
                <a16:creationId xmlns:a16="http://schemas.microsoft.com/office/drawing/2014/main" id="{32A74815-0A81-46A5-A37A-502EF2D3F118}"/>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14</a:t>
            </a:r>
          </a:p>
        </p:txBody>
      </p:sp>
      <p:pic>
        <p:nvPicPr>
          <p:cNvPr id="10" name="Obrázok 9"/>
          <p:cNvPicPr>
            <a:picLocks noChangeAspect="1"/>
          </p:cNvPicPr>
          <p:nvPr/>
        </p:nvPicPr>
        <p:blipFill>
          <a:blip r:embed="rId3"/>
          <a:stretch/>
        </p:blipFill>
        <p:spPr>
          <a:xfrm>
            <a:off x="361950" y="1476315"/>
            <a:ext cx="7239000" cy="4581646"/>
          </a:xfrm>
          <a:prstGeom prst="rect">
            <a:avLst/>
          </a:prstGeom>
        </p:spPr>
      </p:pic>
      <p:sp>
        <p:nvSpPr>
          <p:cNvPr id="5" name="Obdĺžnik 4">
            <a:extLst>
              <a:ext uri="{FF2B5EF4-FFF2-40B4-BE49-F238E27FC236}">
                <a16:creationId xmlns:a16="http://schemas.microsoft.com/office/drawing/2014/main" id="{59E5FCC7-5E7E-40E3-82FC-5E9DD987D97C}"/>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Počas generovania môže text pribúdať a zobrazuje sa „Zastaviť“.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Dokončená odpoveď sprístupní bežné akcie pod výstupom.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Ak text skončí uprostred myšlienky, požiadajte o dokončenie.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Pri dôležitých faktoch porovnajte odpoveď s pôvodným zdrojom.</a:t>
            </a:r>
          </a:p>
        </p:txBody>
      </p:sp>
    </p:spTree>
    <p:extLst>
      <p:ext uri="{BB962C8B-B14F-4D97-AF65-F5344CB8AC3E}">
        <p14:creationId xmlns:p14="http://schemas.microsoft.com/office/powerpoint/2010/main" val="290598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776BAD00-401A-40BA-9975-BEC757FBEFE3}"/>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D211F011-D8D3-4EA2-B1E0-16870D104BEC}"/>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8028ED8A-4262-4C80-82FA-E492AE0B3CAB}"/>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41107A30-646D-4962-B5FA-BA16D75912DF}"/>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D0AF14D0-02A8-421D-9BC2-4B2800567E5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Cvičenie: nový chat</a:t>
            </a:r>
          </a:p>
        </p:txBody>
      </p:sp>
      <p:sp>
        <p:nvSpPr>
          <p:cNvPr id="2" name="Obdĺžnik 1">
            <a:extLst>
              <a:ext uri="{FF2B5EF4-FFF2-40B4-BE49-F238E27FC236}">
                <a16:creationId xmlns:a16="http://schemas.microsoft.com/office/drawing/2014/main" id="{5D09C4F5-0C73-42E9-96F2-4BA3A75FDF8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VYSKÚŠAJTE SI</a:t>
            </a:r>
          </a:p>
        </p:txBody>
      </p:sp>
      <p:sp>
        <p:nvSpPr>
          <p:cNvPr id="3" name="Obdĺžnik 2">
            <a:extLst>
              <a:ext uri="{FF2B5EF4-FFF2-40B4-BE49-F238E27FC236}">
                <a16:creationId xmlns:a16="http://schemas.microsoft.com/office/drawing/2014/main" id="{B50FBCDA-8CF3-4719-9885-CF01F73BEBE7}"/>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15</a:t>
            </a:r>
          </a:p>
        </p:txBody>
      </p:sp>
      <p:sp>
        <p:nvSpPr>
          <p:cNvPr id="4" name="Obdĺžnik 3">
            <a:extLst>
              <a:ext uri="{FF2B5EF4-FFF2-40B4-BE49-F238E27FC236}">
                <a16:creationId xmlns:a16="http://schemas.microsoft.com/office/drawing/2014/main" id="{C1335FED-3104-4F1C-8F92-C246602A2C8F}"/>
              </a:ext>
            </a:extLst>
          </p:cNvPr>
          <p:cNvSpPr>
            <a:spLocks noGrp="1"/>
          </p:cNvSpPr>
          <p:nvPr/>
        </p:nvSpPr>
        <p:spPr>
          <a:xfrm>
            <a:off x="857250" y="1619250"/>
            <a:ext cx="3238500" cy="400050"/>
          </a:xfrm>
          <a:prstGeom prst="rect">
            <a:avLst/>
          </a:prstGeom>
          <a:noFill/>
          <a:ln w="0">
            <a:noFill/>
          </a:ln>
        </p:spPr>
        <p:txBody>
          <a:bodyPr anchor="t">
            <a:normAutofit/>
          </a:bodyPr>
          <a:lstStyle/>
          <a:p>
            <a:pPr>
              <a:defRPr sz="1725" b="1">
                <a:solidFill>
                  <a:srgbClr val="1763A8"/>
                </a:solidFill>
                <a:latin typeface="Bitstream Charter"/>
                <a:ea typeface="Bitstream Charter"/>
                <a:cs typeface="Bitstream Charter"/>
              </a:defRPr>
            </a:pPr>
            <a:r>
              <a:rPr lang="sk-SK" sz="1725" b="1" noProof="0" dirty="0">
                <a:solidFill>
                  <a:srgbClr val="1763A8"/>
                </a:solidFill>
                <a:latin typeface="Bitstream Charter"/>
                <a:ea typeface="Bitstream Charter"/>
                <a:cs typeface="Bitstream Charter"/>
              </a:rPr>
              <a:t>ÚLOHA</a:t>
            </a:r>
          </a:p>
        </p:txBody>
      </p:sp>
      <p:sp>
        <p:nvSpPr>
          <p:cNvPr id="5" name="Obdĺžnik 4">
            <a:extLst>
              <a:ext uri="{FF2B5EF4-FFF2-40B4-BE49-F238E27FC236}">
                <a16:creationId xmlns:a16="http://schemas.microsoft.com/office/drawing/2014/main" id="{C5C39BFE-1F46-43D3-A715-B914152F6E3F}"/>
              </a:ext>
            </a:extLst>
          </p:cNvPr>
          <p:cNvSpPr>
            <a:spLocks noGrp="1"/>
          </p:cNvSpPr>
          <p:nvPr/>
        </p:nvSpPr>
        <p:spPr>
          <a:xfrm>
            <a:off x="857250" y="2286000"/>
            <a:ext cx="10382250" cy="3048000"/>
          </a:xfrm>
          <a:prstGeom prst="rect">
            <a:avLst/>
          </a:prstGeom>
          <a:noFill/>
          <a:ln w="0">
            <a:noFill/>
          </a:ln>
        </p:spPr>
        <p:txBody>
          <a:bodyPr anchor="t">
            <a:normAutofit/>
          </a:bodyPr>
          <a:lstStyle/>
          <a:p>
            <a:pPr>
              <a:defRPr sz="2325" b="0">
                <a:solidFill>
                  <a:srgbClr val="17304B"/>
                </a:solidFill>
                <a:latin typeface="Bitstream Charter"/>
                <a:ea typeface="Bitstream Charter"/>
                <a:cs typeface="Bitstream Charter"/>
              </a:defRPr>
            </a:pPr>
            <a:r>
              <a:rPr lang="sk-SK" sz="2325" b="0" noProof="0" dirty="0">
                <a:solidFill>
                  <a:srgbClr val="17304B"/>
                </a:solidFill>
                <a:latin typeface="Bitstream Charter"/>
                <a:ea typeface="Bitstream Charter"/>
                <a:cs typeface="Bitstream Charter"/>
              </a:rPr>
              <a:t>Požiadajte </a:t>
            </a:r>
            <a:r>
              <a:rPr lang="sk-SK" sz="2325" b="0" noProof="0" dirty="0" err="1">
                <a:solidFill>
                  <a:srgbClr val="17304B"/>
                </a:solidFill>
                <a:latin typeface="Bitstream Charter"/>
                <a:ea typeface="Bitstream Charter"/>
                <a:cs typeface="Bitstream Charter"/>
              </a:rPr>
              <a:t>ChatGPT</a:t>
            </a:r>
            <a:r>
              <a:rPr lang="sk-SK" sz="2325" b="0" noProof="0" dirty="0">
                <a:solidFill>
                  <a:srgbClr val="17304B"/>
                </a:solidFill>
                <a:latin typeface="Bitstream Charter"/>
                <a:ea typeface="Bitstream Charter"/>
                <a:cs typeface="Bitstream Charter"/>
              </a:rPr>
              <a:t> o krátky e-mail s modelovým dátumom a miestom. Potom si vyžiadajte stručnejšiu verziu.</a:t>
            </a:r>
          </a:p>
        </p:txBody>
      </p:sp>
    </p:spTree>
    <p:extLst>
      <p:ext uri="{BB962C8B-B14F-4D97-AF65-F5344CB8AC3E}">
        <p14:creationId xmlns:p14="http://schemas.microsoft.com/office/powerpoint/2010/main" val="2023498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29D426C9-4886-4AE0-9C12-FED59ABF371D}"/>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D4E8D87C-2661-4155-AC85-5C5CEB30D5F8}"/>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593D0FF3-DD6D-4C58-A1B0-64D5FFD456D7}"/>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BAB4DEEA-DAA3-4716-BD54-D95DAB7FFE6E}"/>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BB57911A-AFA1-4E1D-90C6-C12DD0B83B36}"/>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Kontrola: nový chat</a:t>
            </a:r>
          </a:p>
        </p:txBody>
      </p:sp>
      <p:sp>
        <p:nvSpPr>
          <p:cNvPr id="2" name="Obdĺžnik 1">
            <a:extLst>
              <a:ext uri="{FF2B5EF4-FFF2-40B4-BE49-F238E27FC236}">
                <a16:creationId xmlns:a16="http://schemas.microsoft.com/office/drawing/2014/main" id="{F3572B56-53D5-49B5-89E2-779A8888C921}"/>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RIEŠENIE / KRITÉRIÁ</a:t>
            </a:r>
          </a:p>
        </p:txBody>
      </p:sp>
      <p:sp>
        <p:nvSpPr>
          <p:cNvPr id="3" name="Obdĺžnik 2">
            <a:extLst>
              <a:ext uri="{FF2B5EF4-FFF2-40B4-BE49-F238E27FC236}">
                <a16:creationId xmlns:a16="http://schemas.microsoft.com/office/drawing/2014/main" id="{3497D85C-8E6C-4252-B883-AC44052044F8}"/>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16</a:t>
            </a:r>
          </a:p>
        </p:txBody>
      </p:sp>
      <p:sp>
        <p:nvSpPr>
          <p:cNvPr id="4" name="Obdĺžnik 3">
            <a:extLst>
              <a:ext uri="{FF2B5EF4-FFF2-40B4-BE49-F238E27FC236}">
                <a16:creationId xmlns:a16="http://schemas.microsoft.com/office/drawing/2014/main" id="{20CEE934-D7C5-439C-AA4D-05CBFC25D2E0}"/>
              </a:ext>
            </a:extLst>
          </p:cNvPr>
          <p:cNvSpPr>
            <a:spLocks noGrp="1"/>
          </p:cNvSpPr>
          <p:nvPr/>
        </p:nvSpPr>
        <p:spPr>
          <a:xfrm>
            <a:off x="857250" y="1714500"/>
            <a:ext cx="10382250" cy="523875"/>
          </a:xfrm>
          <a:prstGeom prst="rect">
            <a:avLst/>
          </a:prstGeom>
          <a:noFill/>
          <a:ln w="0">
            <a:noFill/>
          </a:ln>
        </p:spPr>
        <p:txBody>
          <a:bodyPr anchor="t">
            <a:normAutofit/>
          </a:bodyPr>
          <a:lstStyle/>
          <a:p>
            <a:pPr>
              <a:defRPr sz="1950" b="1">
                <a:solidFill>
                  <a:srgbClr val="1763A8"/>
                </a:solidFill>
                <a:latin typeface="Bitstream Charter"/>
                <a:ea typeface="Bitstream Charter"/>
                <a:cs typeface="Bitstream Charter"/>
              </a:defRPr>
            </a:pPr>
            <a:r>
              <a:rPr lang="sk-SK" sz="1950" b="1" noProof="0" dirty="0">
                <a:solidFill>
                  <a:srgbClr val="1763A8"/>
                </a:solidFill>
                <a:latin typeface="Bitstream Charter"/>
                <a:ea typeface="Bitstream Charter"/>
                <a:cs typeface="Bitstream Charter"/>
              </a:rPr>
              <a:t>Skontrolujte vlastný výsledok</a:t>
            </a:r>
          </a:p>
        </p:txBody>
      </p:sp>
      <p:sp>
        <p:nvSpPr>
          <p:cNvPr id="5" name="Obdĺžnik 4">
            <a:extLst>
              <a:ext uri="{FF2B5EF4-FFF2-40B4-BE49-F238E27FC236}">
                <a16:creationId xmlns:a16="http://schemas.microsoft.com/office/drawing/2014/main" id="{A3115B77-FBCF-4428-8044-0B3E16065E3C}"/>
              </a:ext>
            </a:extLst>
          </p:cNvPr>
          <p:cNvSpPr>
            <a:spLocks noGrp="1"/>
          </p:cNvSpPr>
          <p:nvPr/>
        </p:nvSpPr>
        <p:spPr>
          <a:xfrm>
            <a:off x="857250" y="2619375"/>
            <a:ext cx="10382250" cy="2619375"/>
          </a:xfrm>
          <a:prstGeom prst="rect">
            <a:avLst/>
          </a:prstGeom>
          <a:noFill/>
          <a:ln w="0">
            <a:noFill/>
          </a:ln>
        </p:spPr>
        <p:txBody>
          <a:bodyPr anchor="t">
            <a:normAutofit/>
          </a:bodyPr>
          <a:lstStyle/>
          <a:p>
            <a:pPr>
              <a:defRPr sz="2325" b="0">
                <a:solidFill>
                  <a:srgbClr val="17304B"/>
                </a:solidFill>
                <a:latin typeface="Bitstream Charter"/>
                <a:ea typeface="Bitstream Charter"/>
                <a:cs typeface="Bitstream Charter"/>
              </a:defRPr>
            </a:pPr>
            <a:r>
              <a:rPr lang="sk-SK" sz="2325" b="0" noProof="0" dirty="0">
                <a:solidFill>
                  <a:srgbClr val="17304B"/>
                </a:solidFill>
                <a:latin typeface="Bitstream Charter"/>
                <a:ea typeface="Bitstream Charter"/>
                <a:cs typeface="Bitstream Charter"/>
              </a:rPr>
              <a:t>Kontrola: v histórii je jeden rozhovor s dvoma vašimi správami; druhá odpoveď nadväzuje na prvú.</a:t>
            </a:r>
          </a:p>
        </p:txBody>
      </p:sp>
    </p:spTree>
    <p:extLst>
      <p:ext uri="{BB962C8B-B14F-4D97-AF65-F5344CB8AC3E}">
        <p14:creationId xmlns:p14="http://schemas.microsoft.com/office/powerpoint/2010/main" val="3987032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A998C64F-59C8-490F-BE10-15D02026373E}"/>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9F976EB-949C-461E-9593-20E2A4635F26}"/>
              </a:ext>
            </a:extLst>
          </p:cNvPr>
          <p:cNvSpPr/>
          <p:nvPr/>
        </p:nvSpPr>
        <p:spPr>
          <a:xfrm>
            <a:off x="7594600" y="1422400"/>
            <a:ext cx="4279900" cy="47752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BBC43DB9-4C2A-4538-9C66-02381AC0D18F}"/>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3F5C843C-AE9E-4A3B-9709-A68EF0D8FBD3}"/>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A0156617-2A6F-4751-B8A7-B62AD4A05289}"/>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Model a úroveň uvažovania</a:t>
            </a:r>
          </a:p>
        </p:txBody>
      </p:sp>
      <p:sp>
        <p:nvSpPr>
          <p:cNvPr id="2" name="Obdĺžnik 1">
            <a:extLst>
              <a:ext uri="{FF2B5EF4-FFF2-40B4-BE49-F238E27FC236}">
                <a16:creationId xmlns:a16="http://schemas.microsoft.com/office/drawing/2014/main" id="{8709F982-9979-4B49-BDA8-0F03D24627B9}"/>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MODELY</a:t>
            </a:r>
          </a:p>
        </p:txBody>
      </p:sp>
      <p:sp>
        <p:nvSpPr>
          <p:cNvPr id="3" name="Obdĺžnik 2">
            <a:extLst>
              <a:ext uri="{FF2B5EF4-FFF2-40B4-BE49-F238E27FC236}">
                <a16:creationId xmlns:a16="http://schemas.microsoft.com/office/drawing/2014/main" id="{AE134975-C25F-4FDE-8A18-084CB73B82FB}"/>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17</a:t>
            </a:r>
          </a:p>
        </p:txBody>
      </p:sp>
      <p:pic>
        <p:nvPicPr>
          <p:cNvPr id="10" name="Obrázok 9"/>
          <p:cNvPicPr>
            <a:picLocks noChangeAspect="1"/>
          </p:cNvPicPr>
          <p:nvPr/>
        </p:nvPicPr>
        <p:blipFill>
          <a:blip r:embed="rId3"/>
          <a:stretch/>
        </p:blipFill>
        <p:spPr>
          <a:xfrm>
            <a:off x="1363663" y="1457325"/>
            <a:ext cx="5235575" cy="4619625"/>
          </a:xfrm>
          <a:prstGeom prst="rect">
            <a:avLst/>
          </a:prstGeom>
        </p:spPr>
      </p:pic>
      <p:sp>
        <p:nvSpPr>
          <p:cNvPr id="5" name="Obdĺžnik 4">
            <a:extLst>
              <a:ext uri="{FF2B5EF4-FFF2-40B4-BE49-F238E27FC236}">
                <a16:creationId xmlns:a16="http://schemas.microsoft.com/office/drawing/2014/main" id="{7EB40603-D35D-45B7-9DB7-C7F183F4A19E}"/>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Kliknite na názov modelu vedľa editora a otvorte jeho ponuku.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Zoznam ukazuje modely dostupné v tomto účte; výber môže byť obmedzený.</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Samostatná stupnica „Výkon“ mení úroveň uvažovania vybraného modelu.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Pre začiatočníka stačí predvolená možnosť; názvy sa časom menia.</a:t>
            </a:r>
          </a:p>
        </p:txBody>
      </p:sp>
    </p:spTree>
    <p:extLst>
      <p:ext uri="{BB962C8B-B14F-4D97-AF65-F5344CB8AC3E}">
        <p14:creationId xmlns:p14="http://schemas.microsoft.com/office/powerpoint/2010/main" val="778194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0C70BF5-F704-4273-9D4D-945873C4B469}"/>
            </a:ext>
          </a:extLst>
        </p:cNvPr>
        <p:cNvGrpSpPr/>
        <p:nvPr/>
      </p:nvGrpSpPr>
      <p:grpSpPr>
        <a:xfrm>
          <a:off x="0" y="0"/>
          <a:ext cx="0" cy="0"/>
          <a:chOff x="0" y="0"/>
          <a:chExt cx="0" cy="0"/>
        </a:xfrm>
      </p:grpSpPr>
      <p:sp>
        <p:nvSpPr>
          <p:cNvPr id="5" name="Obdĺžnik 4">
            <a:extLst>
              <a:ext uri="{FF2B5EF4-FFF2-40B4-BE49-F238E27FC236}">
                <a16:creationId xmlns:a16="http://schemas.microsoft.com/office/drawing/2014/main" id="{B4276C61-7B31-492F-AF97-B883BFFC3C4A}"/>
              </a:ext>
            </a:extLst>
          </p:cNvPr>
          <p:cNvSpPr/>
          <p:nvPr/>
        </p:nvSpPr>
        <p:spPr>
          <a:xfrm>
            <a:off x="495300" y="6477000"/>
            <a:ext cx="11112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8BE72D98-AF35-4BAC-8F38-842D97F6BA85}"/>
              </a:ext>
            </a:extLst>
          </p:cNvPr>
          <p:cNvSpPr/>
          <p:nvPr/>
        </p:nvSpPr>
        <p:spPr>
          <a:xfrm>
            <a:off x="495300" y="12192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 name="Obdĺžnik 1">
            <a:extLst>
              <a:ext uri="{FF2B5EF4-FFF2-40B4-BE49-F238E27FC236}">
                <a16:creationId xmlns:a16="http://schemas.microsoft.com/office/drawing/2014/main" id="{78D52A89-959E-46DF-8DBE-FB001193BD95}"/>
              </a:ext>
            </a:extLst>
          </p:cNvPr>
          <p:cNvSpPr/>
          <p:nvPr/>
        </p:nvSpPr>
        <p:spPr>
          <a:xfrm>
            <a:off x="330200" y="228600"/>
            <a:ext cx="76200" cy="8890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7" name="LionLevel_Card_Lev 2">
            <a:extLst>
              <a:ext uri="{FF2B5EF4-FFF2-40B4-BE49-F238E27FC236}">
                <a16:creationId xmlns:a16="http://schemas.microsoft.com/office/drawing/2014/main" id="{4B87A31D-2F96-9368-30FA-31D2F2222984}"/>
              </a:ext>
            </a:extLst>
          </p:cNvPr>
          <p:cNvSpPr/>
          <p:nvPr/>
        </p:nvSpPr>
        <p:spPr>
          <a:xfrm>
            <a:off x="6413500" y="1333500"/>
            <a:ext cx="5334000" cy="5080000"/>
          </a:xfrm>
          <a:prstGeom prst="rect">
            <a:avLst/>
          </a:prstGeom>
          <a:solidFill>
            <a:srgbClr val="F7F9FC"/>
          </a:solidFill>
          <a:ln w="15875">
            <a:solidFill>
              <a:srgbClr val="D6E0EA"/>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3" name="LionLevel_Card_Lev 1">
            <a:extLst>
              <a:ext uri="{FF2B5EF4-FFF2-40B4-BE49-F238E27FC236}">
                <a16:creationId xmlns:a16="http://schemas.microsoft.com/office/drawing/2014/main" id="{1D967774-3BCD-C364-6E5E-86B54344E863}"/>
              </a:ext>
            </a:extLst>
          </p:cNvPr>
          <p:cNvSpPr/>
          <p:nvPr/>
        </p:nvSpPr>
        <p:spPr>
          <a:xfrm>
            <a:off x="444500" y="1333500"/>
            <a:ext cx="5334000" cy="5080000"/>
          </a:xfrm>
          <a:prstGeom prst="rect">
            <a:avLst/>
          </a:prstGeom>
          <a:solidFill>
            <a:srgbClr val="F7F9FC"/>
          </a:solidFill>
          <a:ln w="15875">
            <a:solidFill>
              <a:srgbClr val="D6E0EA"/>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55186D62-568D-49BD-7B7D-381BB7B425F3}"/>
              </a:ext>
            </a:extLst>
          </p:cNvPr>
          <p:cNvSpPr>
            <a:spLocks noGrp="1"/>
          </p:cNvSpPr>
          <p:nvPr/>
        </p:nvSpPr>
        <p:spPr>
          <a:xfrm>
            <a:off x="495300" y="228600"/>
            <a:ext cx="11191875" cy="889000"/>
          </a:xfrm>
          <a:prstGeom prst="rect">
            <a:avLst/>
          </a:prstGeom>
          <a:noFill/>
          <a:ln w="0">
            <a:noFill/>
          </a:ln>
        </p:spPr>
        <p:txBody>
          <a:bodyPr anchor="ctr" anchorCtr="0">
            <a:no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Príklad modelu a úrovne uvažovania</a:t>
            </a:r>
          </a:p>
        </p:txBody>
      </p:sp>
      <p:sp>
        <p:nvSpPr>
          <p:cNvPr id="3" name="Obdĺžnik 2">
            <a:extLst>
              <a:ext uri="{FF2B5EF4-FFF2-40B4-BE49-F238E27FC236}">
                <a16:creationId xmlns:a16="http://schemas.microsoft.com/office/drawing/2014/main" id="{FAA1A801-82E3-7D8B-1772-75C46C227013}"/>
              </a:ext>
            </a:extLst>
          </p:cNvPr>
          <p:cNvSpPr>
            <a:spLocks noGrp="1"/>
          </p:cNvSpPr>
          <p:nvPr/>
        </p:nvSpPr>
        <p:spPr>
          <a:xfrm>
            <a:off x="1178560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18</a:t>
            </a:r>
          </a:p>
        </p:txBody>
      </p:sp>
      <p:sp>
        <p:nvSpPr>
          <p:cNvPr id="14" name="LionLevel_Accent_Lev 1">
            <a:extLst>
              <a:ext uri="{FF2B5EF4-FFF2-40B4-BE49-F238E27FC236}">
                <a16:creationId xmlns:a16="http://schemas.microsoft.com/office/drawing/2014/main" id="{DE9ACF16-9079-D8BB-8190-B4B7CE60C57C}"/>
              </a:ext>
            </a:extLst>
          </p:cNvPr>
          <p:cNvSpPr/>
          <p:nvPr/>
        </p:nvSpPr>
        <p:spPr>
          <a:xfrm>
            <a:off x="444500" y="1333500"/>
            <a:ext cx="5334000" cy="101600"/>
          </a:xfrm>
          <a:prstGeom prst="rect">
            <a:avLst/>
          </a:prstGeom>
          <a:solidFill>
            <a:srgbClr val="9FB3C8"/>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5" name="LionLevel_Divider_Lev 1">
            <a:extLst>
              <a:ext uri="{FF2B5EF4-FFF2-40B4-BE49-F238E27FC236}">
                <a16:creationId xmlns:a16="http://schemas.microsoft.com/office/drawing/2014/main" id="{75EE3FD2-7658-CC78-F6B5-7C52EED18268}"/>
              </a:ext>
            </a:extLst>
          </p:cNvPr>
          <p:cNvSpPr/>
          <p:nvPr/>
        </p:nvSpPr>
        <p:spPr>
          <a:xfrm>
            <a:off x="762000" y="4851400"/>
            <a:ext cx="4699000" cy="25400"/>
          </a:xfrm>
          <a:prstGeom prst="rect">
            <a:avLst/>
          </a:prstGeom>
          <a:solidFill>
            <a:srgbClr val="D6E0EA"/>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6" name="LionLevel_Label_Lev 1">
            <a:extLst>
              <a:ext uri="{FF2B5EF4-FFF2-40B4-BE49-F238E27FC236}">
                <a16:creationId xmlns:a16="http://schemas.microsoft.com/office/drawing/2014/main" id="{8DF23A8B-F4E2-6583-BCF6-E67EA954C60D}"/>
              </a:ext>
            </a:extLst>
          </p:cNvPr>
          <p:cNvSpPr txBox="1"/>
          <p:nvPr/>
        </p:nvSpPr>
        <p:spPr>
          <a:xfrm>
            <a:off x="762000" y="5067300"/>
            <a:ext cx="4699000" cy="1041400"/>
          </a:xfrm>
          <a:prstGeom prst="rect">
            <a:avLst/>
          </a:prstGeom>
          <a:noFill/>
        </p:spPr>
        <p:txBody>
          <a:bodyPr vertOverflow="overflow" vert="horz" wrap="square" rtlCol="0" anchor="ctr" anchorCtr="0">
            <a:normAutofit/>
          </a:bodyPr>
          <a:lstStyle/>
          <a:p>
            <a:pPr algn="l"/>
            <a:r>
              <a:rPr lang="sk-SK" sz="2700" b="1" dirty="0">
                <a:solidFill>
                  <a:srgbClr val="0B2748"/>
                </a:solidFill>
                <a:latin typeface="Arial"/>
                <a:cs typeface="Arial"/>
              </a:rPr>
              <a:t>5.2 </a:t>
            </a:r>
            <a:r>
              <a:rPr lang="sk-SK" sz="2700" b="1" dirty="0" err="1">
                <a:solidFill>
                  <a:srgbClr val="0B2748"/>
                </a:solidFill>
                <a:latin typeface="Arial"/>
                <a:cs typeface="Arial"/>
              </a:rPr>
              <a:t>Thinking</a:t>
            </a:r>
            <a:r>
              <a:rPr lang="sk-SK" sz="2700" b="1" dirty="0">
                <a:solidFill>
                  <a:srgbClr val="0B2748"/>
                </a:solidFill>
                <a:latin typeface="Arial"/>
                <a:cs typeface="Arial"/>
              </a:rPr>
              <a:t> </a:t>
            </a:r>
          </a:p>
          <a:p>
            <a:pPr algn="l"/>
            <a:r>
              <a:rPr lang="sk-SK" sz="2700" b="1" dirty="0">
                <a:solidFill>
                  <a:srgbClr val="0B2748"/>
                </a:solidFill>
                <a:latin typeface="Arial"/>
                <a:cs typeface="Arial"/>
              </a:rPr>
              <a:t>22.1.2026</a:t>
            </a:r>
          </a:p>
        </p:txBody>
      </p:sp>
      <p:sp>
        <p:nvSpPr>
          <p:cNvPr id="18" name="LionLevel_Accent_Lev 2">
            <a:extLst>
              <a:ext uri="{FF2B5EF4-FFF2-40B4-BE49-F238E27FC236}">
                <a16:creationId xmlns:a16="http://schemas.microsoft.com/office/drawing/2014/main" id="{D4768F4F-EDA9-EC84-2D54-A8B3B7FB705C}"/>
              </a:ext>
            </a:extLst>
          </p:cNvPr>
          <p:cNvSpPr/>
          <p:nvPr/>
        </p:nvSpPr>
        <p:spPr>
          <a:xfrm>
            <a:off x="6413500" y="1333500"/>
            <a:ext cx="5334000" cy="101600"/>
          </a:xfrm>
          <a:prstGeom prst="rect">
            <a:avLst/>
          </a:prstGeom>
          <a:solidFill>
            <a:srgbClr val="4F86C6"/>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pic>
        <p:nvPicPr>
          <p:cNvPr id="9" name="Obrázok 8">
            <a:extLst>
              <a:ext uri="{FF2B5EF4-FFF2-40B4-BE49-F238E27FC236}">
                <a16:creationId xmlns:a16="http://schemas.microsoft.com/office/drawing/2014/main" id="{47E645E5-E805-393F-248D-53A7574395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00" y="1752600"/>
            <a:ext cx="4953000" cy="2720721"/>
          </a:xfrm>
          <a:prstGeom prst="rect">
            <a:avLst/>
          </a:prstGeom>
        </p:spPr>
      </p:pic>
      <p:sp>
        <p:nvSpPr>
          <p:cNvPr id="19" name="LionLevel_Divider_Lev 2">
            <a:extLst>
              <a:ext uri="{FF2B5EF4-FFF2-40B4-BE49-F238E27FC236}">
                <a16:creationId xmlns:a16="http://schemas.microsoft.com/office/drawing/2014/main" id="{ECB68DF3-8BFC-BA3B-23BF-6386B1F193E4}"/>
              </a:ext>
            </a:extLst>
          </p:cNvPr>
          <p:cNvSpPr/>
          <p:nvPr/>
        </p:nvSpPr>
        <p:spPr>
          <a:xfrm>
            <a:off x="6731000" y="4851400"/>
            <a:ext cx="4699000" cy="25400"/>
          </a:xfrm>
          <a:prstGeom prst="rect">
            <a:avLst/>
          </a:prstGeom>
          <a:solidFill>
            <a:srgbClr val="D6E0EA"/>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0" name="LionLevel_Label_Lev 2">
            <a:extLst>
              <a:ext uri="{FF2B5EF4-FFF2-40B4-BE49-F238E27FC236}">
                <a16:creationId xmlns:a16="http://schemas.microsoft.com/office/drawing/2014/main" id="{65C53746-0DBE-25E9-19E9-92DF8893D6B7}"/>
              </a:ext>
            </a:extLst>
          </p:cNvPr>
          <p:cNvSpPr txBox="1"/>
          <p:nvPr/>
        </p:nvSpPr>
        <p:spPr>
          <a:xfrm>
            <a:off x="6731000" y="5067300"/>
            <a:ext cx="4699000" cy="1041400"/>
          </a:xfrm>
          <a:prstGeom prst="rect">
            <a:avLst/>
          </a:prstGeom>
          <a:noFill/>
        </p:spPr>
        <p:txBody>
          <a:bodyPr vertOverflow="overflow" vert="horz" wrap="square" rtlCol="0" anchor="ctr" anchorCtr="0">
            <a:normAutofit/>
          </a:bodyPr>
          <a:lstStyle/>
          <a:p>
            <a:pPr algn="l"/>
            <a:r>
              <a:rPr lang="sk-SK" sz="2700" b="1" dirty="0">
                <a:solidFill>
                  <a:srgbClr val="0B2748"/>
                </a:solidFill>
                <a:latin typeface="Arial"/>
                <a:cs typeface="Arial"/>
              </a:rPr>
              <a:t>5.4 </a:t>
            </a:r>
            <a:r>
              <a:rPr lang="sk-SK" sz="2700" b="1" dirty="0" err="1">
                <a:solidFill>
                  <a:srgbClr val="0B2748"/>
                </a:solidFill>
                <a:latin typeface="Arial"/>
                <a:cs typeface="Arial"/>
              </a:rPr>
              <a:t>Thinking</a:t>
            </a:r>
            <a:endParaRPr lang="sk-SK" sz="2700" b="1" dirty="0">
              <a:solidFill>
                <a:srgbClr val="0B2748"/>
              </a:solidFill>
              <a:latin typeface="Arial"/>
              <a:cs typeface="Arial"/>
            </a:endParaRPr>
          </a:p>
          <a:p>
            <a:pPr algn="l"/>
            <a:r>
              <a:rPr lang="sk-SK" sz="2700" b="1" dirty="0">
                <a:solidFill>
                  <a:srgbClr val="0B2748"/>
                </a:solidFill>
                <a:latin typeface="Arial"/>
                <a:cs typeface="Arial"/>
              </a:rPr>
              <a:t>28.4.2026</a:t>
            </a:r>
          </a:p>
        </p:txBody>
      </p:sp>
      <p:pic>
        <p:nvPicPr>
          <p:cNvPr id="26" name="Obrázok 25">
            <a:extLst>
              <a:ext uri="{FF2B5EF4-FFF2-40B4-BE49-F238E27FC236}">
                <a16:creationId xmlns:a16="http://schemas.microsoft.com/office/drawing/2014/main" id="{A3647B0C-90BF-1B2E-9B03-888ED2E6686B}"/>
              </a:ext>
            </a:extLst>
          </p:cNvPr>
          <p:cNvPicPr>
            <a:picLocks noChangeAspect="1"/>
          </p:cNvPicPr>
          <p:nvPr/>
        </p:nvPicPr>
        <p:blipFill>
          <a:blip r:embed="rId4"/>
          <a:stretch>
            <a:fillRect/>
          </a:stretch>
        </p:blipFill>
        <p:spPr>
          <a:xfrm>
            <a:off x="6604000" y="1752600"/>
            <a:ext cx="4953000" cy="2854729"/>
          </a:xfrm>
          <a:prstGeom prst="rect">
            <a:avLst/>
          </a:prstGeom>
        </p:spPr>
      </p:pic>
    </p:spTree>
    <p:extLst>
      <p:ext uri="{BB962C8B-B14F-4D97-AF65-F5344CB8AC3E}">
        <p14:creationId xmlns:p14="http://schemas.microsoft.com/office/powerpoint/2010/main" val="2119053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8950D5A-C14B-D964-6F7C-4E54D2CEAC7D}"/>
            </a:ext>
          </a:extLst>
        </p:cNvPr>
        <p:cNvGrpSpPr/>
        <p:nvPr/>
      </p:nvGrpSpPr>
      <p:grpSpPr>
        <a:xfrm>
          <a:off x="0" y="0"/>
          <a:ext cx="0" cy="0"/>
          <a:chOff x="0" y="0"/>
          <a:chExt cx="0" cy="0"/>
        </a:xfrm>
      </p:grpSpPr>
      <p:sp>
        <p:nvSpPr>
          <p:cNvPr id="5" name="Obdĺžnik 4">
            <a:extLst>
              <a:ext uri="{FF2B5EF4-FFF2-40B4-BE49-F238E27FC236}">
                <a16:creationId xmlns:a16="http://schemas.microsoft.com/office/drawing/2014/main" id="{52B93827-52BB-43F8-9A86-73DF685BEBA9}"/>
              </a:ext>
            </a:extLst>
          </p:cNvPr>
          <p:cNvSpPr/>
          <p:nvPr/>
        </p:nvSpPr>
        <p:spPr>
          <a:xfrm>
            <a:off x="495300" y="6477000"/>
            <a:ext cx="11112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EFDF3710-15B9-4A74-A1FC-F34194522A49}"/>
              </a:ext>
            </a:extLst>
          </p:cNvPr>
          <p:cNvSpPr/>
          <p:nvPr/>
        </p:nvSpPr>
        <p:spPr>
          <a:xfrm>
            <a:off x="495300" y="12192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 name="Obdĺžnik 1">
            <a:extLst>
              <a:ext uri="{FF2B5EF4-FFF2-40B4-BE49-F238E27FC236}">
                <a16:creationId xmlns:a16="http://schemas.microsoft.com/office/drawing/2014/main" id="{A45B5414-474E-4130-9D2E-CDFFEFB50B9B}"/>
              </a:ext>
            </a:extLst>
          </p:cNvPr>
          <p:cNvSpPr/>
          <p:nvPr/>
        </p:nvSpPr>
        <p:spPr>
          <a:xfrm>
            <a:off x="330200" y="228600"/>
            <a:ext cx="76200" cy="8890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1" name="LionLevel_Card_Lev 3">
            <a:extLst>
              <a:ext uri="{FF2B5EF4-FFF2-40B4-BE49-F238E27FC236}">
                <a16:creationId xmlns:a16="http://schemas.microsoft.com/office/drawing/2014/main" id="{706860CD-7477-4577-88B9-0C18645A327E}"/>
              </a:ext>
            </a:extLst>
          </p:cNvPr>
          <p:cNvSpPr/>
          <p:nvPr/>
        </p:nvSpPr>
        <p:spPr>
          <a:xfrm>
            <a:off x="6413500" y="1333500"/>
            <a:ext cx="5334000" cy="5080000"/>
          </a:xfrm>
          <a:prstGeom prst="rect">
            <a:avLst/>
          </a:prstGeom>
          <a:solidFill>
            <a:srgbClr val="F7F9FC"/>
          </a:solidFill>
          <a:ln w="15875">
            <a:solidFill>
              <a:srgbClr val="D6E0EA"/>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7" name="LionLevel_Card_Lev 2">
            <a:extLst>
              <a:ext uri="{FF2B5EF4-FFF2-40B4-BE49-F238E27FC236}">
                <a16:creationId xmlns:a16="http://schemas.microsoft.com/office/drawing/2014/main" id="{64721E4D-907F-4C6C-824B-ABA1BC3F21A9}"/>
              </a:ext>
            </a:extLst>
          </p:cNvPr>
          <p:cNvSpPr/>
          <p:nvPr/>
        </p:nvSpPr>
        <p:spPr>
          <a:xfrm>
            <a:off x="444500" y="1333500"/>
            <a:ext cx="5334000" cy="5080000"/>
          </a:xfrm>
          <a:prstGeom prst="rect">
            <a:avLst/>
          </a:prstGeom>
          <a:solidFill>
            <a:srgbClr val="F7F9FC"/>
          </a:solidFill>
          <a:ln w="15875">
            <a:solidFill>
              <a:srgbClr val="D6E0EA"/>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CA93027A-0C7F-976D-63DC-3F707CF41F88}"/>
              </a:ext>
            </a:extLst>
          </p:cNvPr>
          <p:cNvSpPr>
            <a:spLocks noGrp="1"/>
          </p:cNvSpPr>
          <p:nvPr/>
        </p:nvSpPr>
        <p:spPr>
          <a:xfrm>
            <a:off x="495300" y="228600"/>
            <a:ext cx="11191875" cy="889000"/>
          </a:xfrm>
          <a:prstGeom prst="rect">
            <a:avLst/>
          </a:prstGeom>
          <a:noFill/>
          <a:ln w="0">
            <a:noFill/>
          </a:ln>
        </p:spPr>
        <p:txBody>
          <a:bodyPr anchor="ctr" anchorCtr="0">
            <a:noAutofit/>
          </a:bodyPr>
          <a:lstStyle/>
          <a:p>
            <a:pPr>
              <a:defRPr sz="2625" b="1">
                <a:solidFill>
                  <a:srgbClr val="17304B"/>
                </a:solidFill>
                <a:latin typeface="Bitstream Charter"/>
                <a:ea typeface="Bitstream Charter"/>
                <a:cs typeface="Bitstream Charter"/>
              </a:defRPr>
            </a:pPr>
            <a:r>
              <a:rPr lang="sk-SK" sz="2625" b="1" dirty="0">
                <a:solidFill>
                  <a:srgbClr val="17304B"/>
                </a:solidFill>
                <a:latin typeface="Bitstream Charter"/>
                <a:ea typeface="Bitstream Charter"/>
                <a:cs typeface="Bitstream Charter"/>
              </a:rPr>
              <a:t>Príklad modelu a úrovne uvažovania</a:t>
            </a:r>
          </a:p>
        </p:txBody>
      </p:sp>
      <p:sp>
        <p:nvSpPr>
          <p:cNvPr id="3" name="Obdĺžnik 2">
            <a:extLst>
              <a:ext uri="{FF2B5EF4-FFF2-40B4-BE49-F238E27FC236}">
                <a16:creationId xmlns:a16="http://schemas.microsoft.com/office/drawing/2014/main" id="{32B244AD-3605-E4C6-6BBD-A99EB62DFAE4}"/>
              </a:ext>
            </a:extLst>
          </p:cNvPr>
          <p:cNvSpPr>
            <a:spLocks noGrp="1"/>
          </p:cNvSpPr>
          <p:nvPr/>
        </p:nvSpPr>
        <p:spPr>
          <a:xfrm>
            <a:off x="1178560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19</a:t>
            </a:r>
          </a:p>
        </p:txBody>
      </p:sp>
      <p:pic>
        <p:nvPicPr>
          <p:cNvPr id="6" name="Obrázok 5">
            <a:extLst>
              <a:ext uri="{FF2B5EF4-FFF2-40B4-BE49-F238E27FC236}">
                <a16:creationId xmlns:a16="http://schemas.microsoft.com/office/drawing/2014/main" id="{8D353B53-A76F-2C86-5F69-EE7DE58A52EF}"/>
              </a:ext>
            </a:extLst>
          </p:cNvPr>
          <p:cNvPicPr>
            <a:picLocks noChangeAspect="1"/>
          </p:cNvPicPr>
          <p:nvPr/>
        </p:nvPicPr>
        <p:blipFill>
          <a:blip r:embed="rId3">
            <a:extLst>
              <a:ext uri="{28A0092B-C50C-407E-A947-70E740481C1C}">
                <a14:useLocalDpi xmlns:a14="http://schemas.microsoft.com/office/drawing/2010/main" val="0"/>
              </a:ext>
            </a:extLst>
          </a:blip>
          <a:srcRect l="7692" t="20634"/>
          <a:stretch>
            <a:fillRect/>
          </a:stretch>
        </p:blipFill>
        <p:spPr>
          <a:xfrm>
            <a:off x="6604000" y="1639808"/>
            <a:ext cx="4953000" cy="3006883"/>
          </a:xfrm>
          <a:prstGeom prst="rect">
            <a:avLst/>
          </a:prstGeom>
        </p:spPr>
      </p:pic>
      <p:sp>
        <p:nvSpPr>
          <p:cNvPr id="18" name="LionLevel_Accent_Lev 2">
            <a:extLst>
              <a:ext uri="{FF2B5EF4-FFF2-40B4-BE49-F238E27FC236}">
                <a16:creationId xmlns:a16="http://schemas.microsoft.com/office/drawing/2014/main" id="{13524CF5-F89F-40C8-B03B-63AD4FEEFF4D}"/>
              </a:ext>
            </a:extLst>
          </p:cNvPr>
          <p:cNvSpPr/>
          <p:nvPr/>
        </p:nvSpPr>
        <p:spPr>
          <a:xfrm>
            <a:off x="444500" y="1333500"/>
            <a:ext cx="5334000" cy="101600"/>
          </a:xfrm>
          <a:prstGeom prst="rect">
            <a:avLst/>
          </a:prstGeom>
          <a:solidFill>
            <a:srgbClr val="4F86C6"/>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9" name="LionLevel_Divider_Lev 2">
            <a:extLst>
              <a:ext uri="{FF2B5EF4-FFF2-40B4-BE49-F238E27FC236}">
                <a16:creationId xmlns:a16="http://schemas.microsoft.com/office/drawing/2014/main" id="{446F9C0F-8A36-432D-AFDD-ED686E061A79}"/>
              </a:ext>
            </a:extLst>
          </p:cNvPr>
          <p:cNvSpPr/>
          <p:nvPr/>
        </p:nvSpPr>
        <p:spPr>
          <a:xfrm>
            <a:off x="762000" y="4851400"/>
            <a:ext cx="4699000" cy="25400"/>
          </a:xfrm>
          <a:prstGeom prst="rect">
            <a:avLst/>
          </a:prstGeom>
          <a:solidFill>
            <a:srgbClr val="D6E0EA"/>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0" name="LionLevel_Label_Lev 2">
            <a:extLst>
              <a:ext uri="{FF2B5EF4-FFF2-40B4-BE49-F238E27FC236}">
                <a16:creationId xmlns:a16="http://schemas.microsoft.com/office/drawing/2014/main" id="{DE1572C5-15DC-4300-8E04-AAA29D629FD4}"/>
              </a:ext>
            </a:extLst>
          </p:cNvPr>
          <p:cNvSpPr txBox="1"/>
          <p:nvPr/>
        </p:nvSpPr>
        <p:spPr>
          <a:xfrm>
            <a:off x="762000" y="5067300"/>
            <a:ext cx="4699000" cy="1041400"/>
          </a:xfrm>
          <a:prstGeom prst="rect">
            <a:avLst/>
          </a:prstGeom>
          <a:noFill/>
        </p:spPr>
        <p:txBody>
          <a:bodyPr vertOverflow="overflow" vert="horz" wrap="square" rtlCol="0" anchor="ctr" anchorCtr="0">
            <a:normAutofit/>
          </a:bodyPr>
          <a:lstStyle/>
          <a:p>
            <a:pPr algn="l"/>
            <a:r>
              <a:rPr lang="sk-SK" sz="2700" b="1" dirty="0">
                <a:solidFill>
                  <a:srgbClr val="0B2748"/>
                </a:solidFill>
                <a:latin typeface="Arial"/>
                <a:cs typeface="Arial"/>
              </a:rPr>
              <a:t>5.6 </a:t>
            </a:r>
            <a:r>
              <a:rPr lang="sk-SK" sz="2700" b="1" dirty="0" err="1">
                <a:solidFill>
                  <a:srgbClr val="0B2748"/>
                </a:solidFill>
                <a:latin typeface="Arial"/>
                <a:cs typeface="Arial"/>
              </a:rPr>
              <a:t>Sol</a:t>
            </a:r>
            <a:r>
              <a:rPr lang="sk-SK" sz="2700" b="1" dirty="0">
                <a:solidFill>
                  <a:srgbClr val="0B2748"/>
                </a:solidFill>
                <a:latin typeface="Arial"/>
                <a:cs typeface="Arial"/>
              </a:rPr>
              <a:t> - Maximum</a:t>
            </a:r>
          </a:p>
          <a:p>
            <a:pPr algn="l"/>
            <a:r>
              <a:rPr lang="sk-SK" sz="2700" b="1" dirty="0">
                <a:solidFill>
                  <a:srgbClr val="0B2748"/>
                </a:solidFill>
                <a:latin typeface="Arial"/>
                <a:cs typeface="Arial"/>
              </a:rPr>
              <a:t>24.8.2026</a:t>
            </a:r>
          </a:p>
        </p:txBody>
      </p:sp>
      <p:sp>
        <p:nvSpPr>
          <p:cNvPr id="22" name="LionLevel_Accent_Lev 3">
            <a:extLst>
              <a:ext uri="{FF2B5EF4-FFF2-40B4-BE49-F238E27FC236}">
                <a16:creationId xmlns:a16="http://schemas.microsoft.com/office/drawing/2014/main" id="{5C87B5F1-BD56-44FF-AACF-CC309CBEC5A5}"/>
              </a:ext>
            </a:extLst>
          </p:cNvPr>
          <p:cNvSpPr/>
          <p:nvPr/>
        </p:nvSpPr>
        <p:spPr>
          <a:xfrm>
            <a:off x="6413500" y="1333500"/>
            <a:ext cx="5334000" cy="101600"/>
          </a:xfrm>
          <a:prstGeom prst="rect">
            <a:avLst/>
          </a:prstGeom>
          <a:solidFill>
            <a:srgbClr val="0B4F8A"/>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pic>
        <p:nvPicPr>
          <p:cNvPr id="12" name="Obrázok 11">
            <a:extLst>
              <a:ext uri="{FF2B5EF4-FFF2-40B4-BE49-F238E27FC236}">
                <a16:creationId xmlns:a16="http://schemas.microsoft.com/office/drawing/2014/main" id="{3020A958-D03A-6B88-3FF3-98A1D5754B7B}"/>
              </a:ext>
            </a:extLst>
          </p:cNvPr>
          <p:cNvPicPr>
            <a:picLocks noChangeAspect="1"/>
          </p:cNvPicPr>
          <p:nvPr/>
        </p:nvPicPr>
        <p:blipFill>
          <a:blip r:embed="rId4">
            <a:extLst>
              <a:ext uri="{28A0092B-C50C-407E-A947-70E740481C1C}">
                <a14:useLocalDpi xmlns:a14="http://schemas.microsoft.com/office/drawing/2010/main" val="0"/>
              </a:ext>
            </a:extLst>
          </a:blip>
          <a:srcRect l="7692" t="17430" b="14773"/>
          <a:stretch>
            <a:fillRect/>
          </a:stretch>
        </p:blipFill>
        <p:spPr>
          <a:xfrm>
            <a:off x="635000" y="1705970"/>
            <a:ext cx="4953000" cy="2874558"/>
          </a:xfrm>
          <a:prstGeom prst="rect">
            <a:avLst/>
          </a:prstGeom>
        </p:spPr>
      </p:pic>
      <p:sp>
        <p:nvSpPr>
          <p:cNvPr id="23" name="LionLevel_Divider_Lev 3">
            <a:extLst>
              <a:ext uri="{FF2B5EF4-FFF2-40B4-BE49-F238E27FC236}">
                <a16:creationId xmlns:a16="http://schemas.microsoft.com/office/drawing/2014/main" id="{6D7D6730-9019-40E1-AD3E-354D3DDA2804}"/>
              </a:ext>
            </a:extLst>
          </p:cNvPr>
          <p:cNvSpPr/>
          <p:nvPr/>
        </p:nvSpPr>
        <p:spPr>
          <a:xfrm>
            <a:off x="6731000" y="4851400"/>
            <a:ext cx="4699000" cy="25400"/>
          </a:xfrm>
          <a:prstGeom prst="rect">
            <a:avLst/>
          </a:prstGeom>
          <a:solidFill>
            <a:srgbClr val="D6E0EA"/>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4" name="LionLevel_Label_Lev 3">
            <a:extLst>
              <a:ext uri="{FF2B5EF4-FFF2-40B4-BE49-F238E27FC236}">
                <a16:creationId xmlns:a16="http://schemas.microsoft.com/office/drawing/2014/main" id="{B452F377-F661-4CC0-AB5F-20F304B3407B}"/>
              </a:ext>
            </a:extLst>
          </p:cNvPr>
          <p:cNvSpPr txBox="1"/>
          <p:nvPr/>
        </p:nvSpPr>
        <p:spPr>
          <a:xfrm>
            <a:off x="6731000" y="5067300"/>
            <a:ext cx="4699000" cy="1041400"/>
          </a:xfrm>
          <a:prstGeom prst="rect">
            <a:avLst/>
          </a:prstGeom>
          <a:noFill/>
        </p:spPr>
        <p:txBody>
          <a:bodyPr vertOverflow="overflow" vert="horz" wrap="square" rtlCol="0" anchor="ctr" anchorCtr="0">
            <a:normAutofit/>
          </a:bodyPr>
          <a:lstStyle/>
          <a:p>
            <a:r>
              <a:rPr lang="sk-SK" sz="2700" b="1" dirty="0">
                <a:solidFill>
                  <a:srgbClr val="0B2748"/>
                </a:solidFill>
                <a:latin typeface="Arial"/>
                <a:cs typeface="Arial"/>
              </a:rPr>
              <a:t>6 Astra - Maximum</a:t>
            </a:r>
          </a:p>
          <a:p>
            <a:pPr algn="l"/>
            <a:r>
              <a:rPr lang="sk-SK" sz="2700" b="1" dirty="0">
                <a:solidFill>
                  <a:srgbClr val="0B2748"/>
                </a:solidFill>
                <a:latin typeface="Arial"/>
                <a:cs typeface="Arial"/>
              </a:rPr>
              <a:t>5.9.2026</a:t>
            </a:r>
          </a:p>
        </p:txBody>
      </p:sp>
    </p:spTree>
    <p:extLst>
      <p:ext uri="{BB962C8B-B14F-4D97-AF65-F5344CB8AC3E}">
        <p14:creationId xmlns:p14="http://schemas.microsoft.com/office/powerpoint/2010/main" val="3717109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67D16B14-451F-48FF-81DE-6F1ADF72C2B4}"/>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05AF5A9-134B-4D4E-83DE-319992701275}"/>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1984BD4D-A2A0-473C-BA1C-C4A1F32825C1}"/>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99269674-1EE7-44E4-BA76-FB3EAEAD9991}"/>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4AE544F3-C024-44AD-BD13-59DC9377F4B0}"/>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Výber modelu v dvoch krokoch</a:t>
            </a:r>
          </a:p>
        </p:txBody>
      </p:sp>
      <p:sp>
        <p:nvSpPr>
          <p:cNvPr id="2" name="Obdĺžnik 1">
            <a:extLst>
              <a:ext uri="{FF2B5EF4-FFF2-40B4-BE49-F238E27FC236}">
                <a16:creationId xmlns:a16="http://schemas.microsoft.com/office/drawing/2014/main" id="{0FC4BB7B-1003-4B6E-87EE-E7C01152A198}"/>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MODELY</a:t>
            </a:r>
          </a:p>
        </p:txBody>
      </p:sp>
      <p:sp>
        <p:nvSpPr>
          <p:cNvPr id="3" name="Obdĺžnik 2">
            <a:extLst>
              <a:ext uri="{FF2B5EF4-FFF2-40B4-BE49-F238E27FC236}">
                <a16:creationId xmlns:a16="http://schemas.microsoft.com/office/drawing/2014/main" id="{B4A39F4B-F71E-4E2F-A476-B9FF4BC5EF3A}"/>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20</a:t>
            </a:r>
          </a:p>
        </p:txBody>
      </p:sp>
      <p:pic>
        <p:nvPicPr>
          <p:cNvPr id="10" name="Obrázok 9"/>
          <p:cNvPicPr>
            <a:picLocks noChangeAspect="1"/>
          </p:cNvPicPr>
          <p:nvPr/>
        </p:nvPicPr>
        <p:blipFill>
          <a:blip r:embed="rId3"/>
          <a:stretch/>
        </p:blipFill>
        <p:spPr>
          <a:xfrm>
            <a:off x="1363663" y="1457325"/>
            <a:ext cx="5235575" cy="4619625"/>
          </a:xfrm>
          <a:prstGeom prst="rect">
            <a:avLst/>
          </a:prstGeom>
        </p:spPr>
      </p:pic>
      <p:sp>
        <p:nvSpPr>
          <p:cNvPr id="5" name="Obdĺžnik 4">
            <a:extLst>
              <a:ext uri="{FF2B5EF4-FFF2-40B4-BE49-F238E27FC236}">
                <a16:creationId xmlns:a16="http://schemas.microsoft.com/office/drawing/2014/main" id="{79EE3DC4-A665-490A-820B-35A1F24FB999}"/>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 ponuke kliknite na riadok modelu a prezrite zoznam.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„Predvolený“ ponechá odporúčanú zostavu dostupnú v účte.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Po výbere sa názov objaví pri editore; výkon sa upravuje osobitne.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Pri nedostupnej možnosti skontrolujte priestor, oprávnenia a využitie.</a:t>
            </a:r>
          </a:p>
        </p:txBody>
      </p:sp>
    </p:spTree>
    <p:extLst>
      <p:ext uri="{BB962C8B-B14F-4D97-AF65-F5344CB8AC3E}">
        <p14:creationId xmlns:p14="http://schemas.microsoft.com/office/powerpoint/2010/main" val="100282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5EFC1426-DF8E-4AB1-B10A-410B8A18AD5A}"/>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D50CCAC-3F70-42F4-9E5A-CF2DC177553B}"/>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4D45B4B0-C0F2-48CE-98EF-76752DA432E5}"/>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05DD039E-0BE7-4B6F-90C1-19EE3E81B9F7}"/>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8DA9948E-A3D5-4DE7-908E-1FB53EABA9F7}"/>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Kedy zvýšiť úroveň výkonu</a:t>
            </a:r>
          </a:p>
        </p:txBody>
      </p:sp>
      <p:sp>
        <p:nvSpPr>
          <p:cNvPr id="2" name="Obdĺžnik 1">
            <a:extLst>
              <a:ext uri="{FF2B5EF4-FFF2-40B4-BE49-F238E27FC236}">
                <a16:creationId xmlns:a16="http://schemas.microsoft.com/office/drawing/2014/main" id="{F3E3AAC5-BBD0-4CA8-BB19-03ACB0958951}"/>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MODELY</a:t>
            </a:r>
          </a:p>
        </p:txBody>
      </p:sp>
      <p:sp>
        <p:nvSpPr>
          <p:cNvPr id="3" name="Obdĺžnik 2">
            <a:extLst>
              <a:ext uri="{FF2B5EF4-FFF2-40B4-BE49-F238E27FC236}">
                <a16:creationId xmlns:a16="http://schemas.microsoft.com/office/drawing/2014/main" id="{09E57C1D-BCE8-4F38-A269-F1FED23E9E23}"/>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21</a:t>
            </a:r>
          </a:p>
        </p:txBody>
      </p:sp>
      <p:pic>
        <p:nvPicPr>
          <p:cNvPr id="10" name="Obrázok 9"/>
          <p:cNvPicPr>
            <a:picLocks noChangeAspect="1"/>
          </p:cNvPicPr>
          <p:nvPr/>
        </p:nvPicPr>
        <p:blipFill>
          <a:blip r:embed="rId3"/>
          <a:stretch/>
        </p:blipFill>
        <p:spPr>
          <a:xfrm>
            <a:off x="361950" y="2009095"/>
            <a:ext cx="7239000" cy="3516086"/>
          </a:xfrm>
          <a:prstGeom prst="rect">
            <a:avLst/>
          </a:prstGeom>
        </p:spPr>
      </p:pic>
      <p:sp>
        <p:nvSpPr>
          <p:cNvPr id="5" name="Obdĺžnik 4">
            <a:extLst>
              <a:ext uri="{FF2B5EF4-FFF2-40B4-BE49-F238E27FC236}">
                <a16:creationId xmlns:a16="http://schemas.microsoft.com/office/drawing/2014/main" id="{6396F830-BD24-46F6-9E6F-D2C237C62003}"/>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Vyšší výkon sa hodí pri náročnej analýze, plánovaní a kontrole viacerých podmienok.</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Pri krátkom e-maile alebo preformulovaní stačí bežná úroveň.</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Zvýšenie môže predĺžiť prácu a zmeniť spotrebu; presné limity závisia od účtu.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Výsledok si aj potom overte, najmä pri faktických tvrdeniach.</a:t>
            </a:r>
          </a:p>
        </p:txBody>
      </p:sp>
    </p:spTree>
    <p:extLst>
      <p:ext uri="{BB962C8B-B14F-4D97-AF65-F5344CB8AC3E}">
        <p14:creationId xmlns:p14="http://schemas.microsoft.com/office/powerpoint/2010/main" val="421781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C7465686-BB2E-4423-8D11-57AA9A8691C5}"/>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F1CAADC0-B547-40A4-9FD4-84F531C1D029}"/>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2912185B-D613-4314-9BF5-6F611FAD51A7}"/>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3B3F9C61-6D32-458A-9EFF-B0EFEE427FF8}"/>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84D514A7-F769-4862-8CD4-2E098C9DB6CB}"/>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Cvičenie: výber modelu</a:t>
            </a:r>
          </a:p>
        </p:txBody>
      </p:sp>
      <p:sp>
        <p:nvSpPr>
          <p:cNvPr id="2" name="Obdĺžnik 1">
            <a:extLst>
              <a:ext uri="{FF2B5EF4-FFF2-40B4-BE49-F238E27FC236}">
                <a16:creationId xmlns:a16="http://schemas.microsoft.com/office/drawing/2014/main" id="{817800DE-DB20-4320-A858-9A8F2E69EB6A}"/>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VYSKÚŠAJTE SI</a:t>
            </a:r>
          </a:p>
        </p:txBody>
      </p:sp>
      <p:sp>
        <p:nvSpPr>
          <p:cNvPr id="3" name="Obdĺžnik 2">
            <a:extLst>
              <a:ext uri="{FF2B5EF4-FFF2-40B4-BE49-F238E27FC236}">
                <a16:creationId xmlns:a16="http://schemas.microsoft.com/office/drawing/2014/main" id="{76370EC7-9DF4-4931-9159-B9E184DB123B}"/>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22</a:t>
            </a:r>
          </a:p>
        </p:txBody>
      </p:sp>
      <p:sp>
        <p:nvSpPr>
          <p:cNvPr id="4" name="Obdĺžnik 3">
            <a:extLst>
              <a:ext uri="{FF2B5EF4-FFF2-40B4-BE49-F238E27FC236}">
                <a16:creationId xmlns:a16="http://schemas.microsoft.com/office/drawing/2014/main" id="{D8331EF3-3838-4129-966A-238EF2BA1D62}"/>
              </a:ext>
            </a:extLst>
          </p:cNvPr>
          <p:cNvSpPr>
            <a:spLocks noGrp="1"/>
          </p:cNvSpPr>
          <p:nvPr/>
        </p:nvSpPr>
        <p:spPr>
          <a:xfrm>
            <a:off x="857250" y="1619250"/>
            <a:ext cx="3238500" cy="400050"/>
          </a:xfrm>
          <a:prstGeom prst="rect">
            <a:avLst/>
          </a:prstGeom>
          <a:noFill/>
          <a:ln w="0">
            <a:noFill/>
          </a:ln>
        </p:spPr>
        <p:txBody>
          <a:bodyPr anchor="t">
            <a:normAutofit/>
          </a:bodyPr>
          <a:lstStyle/>
          <a:p>
            <a:pPr>
              <a:defRPr sz="1725" b="1">
                <a:solidFill>
                  <a:srgbClr val="1763A8"/>
                </a:solidFill>
                <a:latin typeface="Bitstream Charter"/>
                <a:ea typeface="Bitstream Charter"/>
                <a:cs typeface="Bitstream Charter"/>
              </a:defRPr>
            </a:pPr>
            <a:r>
              <a:rPr lang="sk-SK" sz="1725" b="1" noProof="0" dirty="0">
                <a:solidFill>
                  <a:srgbClr val="1763A8"/>
                </a:solidFill>
                <a:latin typeface="Bitstream Charter"/>
                <a:ea typeface="Bitstream Charter"/>
                <a:cs typeface="Bitstream Charter"/>
              </a:rPr>
              <a:t>ÚLOHA</a:t>
            </a:r>
          </a:p>
        </p:txBody>
      </p:sp>
      <p:sp>
        <p:nvSpPr>
          <p:cNvPr id="5" name="Obdĺžnik 4">
            <a:extLst>
              <a:ext uri="{FF2B5EF4-FFF2-40B4-BE49-F238E27FC236}">
                <a16:creationId xmlns:a16="http://schemas.microsoft.com/office/drawing/2014/main" id="{9E387E33-46AF-4473-B768-8202258FD460}"/>
              </a:ext>
            </a:extLst>
          </p:cNvPr>
          <p:cNvSpPr>
            <a:spLocks noGrp="1"/>
          </p:cNvSpPr>
          <p:nvPr/>
        </p:nvSpPr>
        <p:spPr>
          <a:xfrm>
            <a:off x="857250" y="2286000"/>
            <a:ext cx="10382250" cy="3048000"/>
          </a:xfrm>
          <a:prstGeom prst="rect">
            <a:avLst/>
          </a:prstGeom>
          <a:noFill/>
          <a:ln w="0">
            <a:noFill/>
          </a:ln>
        </p:spPr>
        <p:txBody>
          <a:bodyPr anchor="t">
            <a:normAutofit/>
          </a:bodyPr>
          <a:lstStyle/>
          <a:p>
            <a:pPr>
              <a:defRPr sz="2325" b="0">
                <a:solidFill>
                  <a:srgbClr val="17304B"/>
                </a:solidFill>
                <a:latin typeface="Bitstream Charter"/>
                <a:ea typeface="Bitstream Charter"/>
                <a:cs typeface="Bitstream Charter"/>
              </a:defRPr>
            </a:pPr>
            <a:r>
              <a:rPr lang="sk-SK" sz="2325" b="0" noProof="0" dirty="0">
                <a:solidFill>
                  <a:srgbClr val="17304B"/>
                </a:solidFill>
                <a:latin typeface="Bitstream Charter"/>
                <a:ea typeface="Bitstream Charter"/>
                <a:cs typeface="Bitstream Charter"/>
              </a:rPr>
              <a:t>Otvorte zoznam modelov a zistite, ktorá možnosť je práve aktívna. Nič nemusíte meniť.</a:t>
            </a:r>
          </a:p>
        </p:txBody>
      </p:sp>
    </p:spTree>
    <p:extLst>
      <p:ext uri="{BB962C8B-B14F-4D97-AF65-F5344CB8AC3E}">
        <p14:creationId xmlns:p14="http://schemas.microsoft.com/office/powerpoint/2010/main" val="3422598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4611EB74-0E3E-4270-A600-9530A3FC89C1}"/>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1FC66033-A517-42D8-B53E-ECF96FA9D982}"/>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5511379E-5B1D-4612-AAED-F7448D9DEE78}"/>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4050B647-627E-4DDD-B5BD-A646D02D9629}"/>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8004D7DA-A3F9-48E3-B520-66C8B5E80668}"/>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Kontrola: výber modelu</a:t>
            </a:r>
          </a:p>
        </p:txBody>
      </p:sp>
      <p:sp>
        <p:nvSpPr>
          <p:cNvPr id="2" name="Obdĺžnik 1">
            <a:extLst>
              <a:ext uri="{FF2B5EF4-FFF2-40B4-BE49-F238E27FC236}">
                <a16:creationId xmlns:a16="http://schemas.microsoft.com/office/drawing/2014/main" id="{98F06D70-A582-4D3A-90B6-652D69960E76}"/>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RIEŠENIE / KRITÉRIÁ</a:t>
            </a:r>
          </a:p>
        </p:txBody>
      </p:sp>
      <p:sp>
        <p:nvSpPr>
          <p:cNvPr id="3" name="Obdĺžnik 2">
            <a:extLst>
              <a:ext uri="{FF2B5EF4-FFF2-40B4-BE49-F238E27FC236}">
                <a16:creationId xmlns:a16="http://schemas.microsoft.com/office/drawing/2014/main" id="{9A97F397-FCDC-4BA7-9A84-A54C9CD71ED8}"/>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23</a:t>
            </a:r>
          </a:p>
        </p:txBody>
      </p:sp>
      <p:sp>
        <p:nvSpPr>
          <p:cNvPr id="4" name="Obdĺžnik 3">
            <a:extLst>
              <a:ext uri="{FF2B5EF4-FFF2-40B4-BE49-F238E27FC236}">
                <a16:creationId xmlns:a16="http://schemas.microsoft.com/office/drawing/2014/main" id="{E36A7F80-9788-4BDC-B93E-988654606398}"/>
              </a:ext>
            </a:extLst>
          </p:cNvPr>
          <p:cNvSpPr>
            <a:spLocks noGrp="1"/>
          </p:cNvSpPr>
          <p:nvPr/>
        </p:nvSpPr>
        <p:spPr>
          <a:xfrm>
            <a:off x="857250" y="1714500"/>
            <a:ext cx="10382250" cy="523875"/>
          </a:xfrm>
          <a:prstGeom prst="rect">
            <a:avLst/>
          </a:prstGeom>
          <a:noFill/>
          <a:ln w="0">
            <a:noFill/>
          </a:ln>
        </p:spPr>
        <p:txBody>
          <a:bodyPr anchor="t">
            <a:normAutofit/>
          </a:bodyPr>
          <a:lstStyle/>
          <a:p>
            <a:pPr>
              <a:defRPr sz="1950" b="1">
                <a:solidFill>
                  <a:srgbClr val="1763A8"/>
                </a:solidFill>
                <a:latin typeface="Bitstream Charter"/>
                <a:ea typeface="Bitstream Charter"/>
                <a:cs typeface="Bitstream Charter"/>
              </a:defRPr>
            </a:pPr>
            <a:r>
              <a:rPr lang="sk-SK" sz="1950" b="1" noProof="0" dirty="0">
                <a:solidFill>
                  <a:srgbClr val="1763A8"/>
                </a:solidFill>
                <a:latin typeface="Bitstream Charter"/>
                <a:ea typeface="Bitstream Charter"/>
                <a:cs typeface="Bitstream Charter"/>
              </a:rPr>
              <a:t>Skontrolujte vlastný výsledok</a:t>
            </a:r>
          </a:p>
        </p:txBody>
      </p:sp>
      <p:sp>
        <p:nvSpPr>
          <p:cNvPr id="5" name="Obdĺžnik 4">
            <a:extLst>
              <a:ext uri="{FF2B5EF4-FFF2-40B4-BE49-F238E27FC236}">
                <a16:creationId xmlns:a16="http://schemas.microsoft.com/office/drawing/2014/main" id="{C399DC6A-E286-4875-BF56-91B849367871}"/>
              </a:ext>
            </a:extLst>
          </p:cNvPr>
          <p:cNvSpPr>
            <a:spLocks noGrp="1"/>
          </p:cNvSpPr>
          <p:nvPr/>
        </p:nvSpPr>
        <p:spPr>
          <a:xfrm>
            <a:off x="857250" y="2619375"/>
            <a:ext cx="10382250" cy="2619375"/>
          </a:xfrm>
          <a:prstGeom prst="rect">
            <a:avLst/>
          </a:prstGeom>
          <a:noFill/>
          <a:ln w="0">
            <a:noFill/>
          </a:ln>
        </p:spPr>
        <p:txBody>
          <a:bodyPr anchor="t">
            <a:normAutofit/>
          </a:bodyPr>
          <a:lstStyle/>
          <a:p>
            <a:pPr>
              <a:defRPr sz="2325" b="0">
                <a:solidFill>
                  <a:srgbClr val="17304B"/>
                </a:solidFill>
                <a:latin typeface="Bitstream Charter"/>
                <a:ea typeface="Bitstream Charter"/>
                <a:cs typeface="Bitstream Charter"/>
              </a:defRPr>
            </a:pPr>
            <a:r>
              <a:rPr lang="sk-SK" sz="2325" b="0" noProof="0" dirty="0">
                <a:solidFill>
                  <a:srgbClr val="17304B"/>
                </a:solidFill>
                <a:latin typeface="Bitstream Charter"/>
                <a:ea typeface="Bitstream Charter"/>
                <a:cs typeface="Bitstream Charter"/>
              </a:rPr>
              <a:t>Kontrola: názov aktívneho modelu vidíte v editore; prípadný posuvník výkonu je samostatný prvok.</a:t>
            </a:r>
          </a:p>
        </p:txBody>
      </p:sp>
    </p:spTree>
    <p:extLst>
      <p:ext uri="{BB962C8B-B14F-4D97-AF65-F5344CB8AC3E}">
        <p14:creationId xmlns:p14="http://schemas.microsoft.com/office/powerpoint/2010/main" val="3566843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2A867B29-449F-4549-84EF-35D578869611}"/>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E25E4F98-16B3-4E3B-8EAD-7245A8E3A1B0}"/>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16F2FFAE-22BF-4715-A08C-E2D3E455F05B}"/>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A762D4F3-4932-4042-9C6C-5B043445C20E}"/>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7B6A2C7D-D2F2-44C3-AEBA-AD29BC941975}"/>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Súbory, projekty a história</a:t>
            </a:r>
          </a:p>
        </p:txBody>
      </p:sp>
      <p:sp>
        <p:nvSpPr>
          <p:cNvPr id="2" name="Obdĺžnik 1">
            <a:extLst>
              <a:ext uri="{FF2B5EF4-FFF2-40B4-BE49-F238E27FC236}">
                <a16:creationId xmlns:a16="http://schemas.microsoft.com/office/drawing/2014/main" id="{D5248554-0E85-45F6-936A-CFD04324EBAC}"/>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OBSAH KAPITOLY</a:t>
            </a:r>
          </a:p>
        </p:txBody>
      </p:sp>
      <p:sp>
        <p:nvSpPr>
          <p:cNvPr id="3" name="Obdĺžnik 2">
            <a:extLst>
              <a:ext uri="{FF2B5EF4-FFF2-40B4-BE49-F238E27FC236}">
                <a16:creationId xmlns:a16="http://schemas.microsoft.com/office/drawing/2014/main" id="{45417373-16BA-422A-A7AB-B016FCE3134C}"/>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24</a:t>
            </a:r>
          </a:p>
        </p:txBody>
      </p:sp>
      <p:sp>
        <p:nvSpPr>
          <p:cNvPr id="4" name="Obdĺžnik 3">
            <a:extLst>
              <a:ext uri="{FF2B5EF4-FFF2-40B4-BE49-F238E27FC236}">
                <a16:creationId xmlns:a16="http://schemas.microsoft.com/office/drawing/2014/main" id="{E9B76159-0AC2-475F-8B4A-75AAB4B02A03}"/>
              </a:ext>
            </a:extLst>
          </p:cNvPr>
          <p:cNvSpPr>
            <a:spLocks noGrp="1"/>
          </p:cNvSpPr>
          <p:nvPr/>
        </p:nvSpPr>
        <p:spPr>
          <a:xfrm>
            <a:off x="952500" y="1647825"/>
            <a:ext cx="9810750" cy="809625"/>
          </a:xfrm>
          <a:prstGeom prst="rect">
            <a:avLst/>
          </a:prstGeom>
          <a:noFill/>
          <a:ln w="0">
            <a:noFill/>
          </a:ln>
        </p:spPr>
        <p:txBody>
          <a:bodyPr anchor="t">
            <a:normAutofit/>
          </a:bodyPr>
          <a:lstStyle/>
          <a:p>
            <a:pPr>
              <a:defRPr sz="2250" b="0">
                <a:solidFill>
                  <a:srgbClr val="17304B"/>
                </a:solidFill>
                <a:latin typeface="Bitstream Charter"/>
                <a:ea typeface="Bitstream Charter"/>
                <a:cs typeface="Bitstream Charter"/>
              </a:defRPr>
            </a:pPr>
            <a:r>
              <a:rPr lang="sk-SK" sz="2250" b="0" noProof="0" dirty="0">
                <a:solidFill>
                  <a:srgbClr val="17304B"/>
                </a:solidFill>
                <a:latin typeface="Bitstream Charter"/>
                <a:ea typeface="Bitstream Charter"/>
                <a:cs typeface="Bitstream Charter"/>
              </a:rPr>
              <a:t>Usporiadanie práce a práca s vlastnými podkladmi</a:t>
            </a:r>
          </a:p>
        </p:txBody>
      </p:sp>
      <p:sp>
        <p:nvSpPr>
          <p:cNvPr id="5" name="Obdĺžnik 4">
            <a:extLst>
              <a:ext uri="{FF2B5EF4-FFF2-40B4-BE49-F238E27FC236}">
                <a16:creationId xmlns:a16="http://schemas.microsoft.com/office/drawing/2014/main" id="{CB1E2C60-8F41-4801-BBE9-FC7A29980DEA}"/>
              </a:ext>
            </a:extLst>
          </p:cNvPr>
          <p:cNvSpPr>
            <a:spLocks noGrp="1"/>
          </p:cNvSpPr>
          <p:nvPr/>
        </p:nvSpPr>
        <p:spPr>
          <a:xfrm>
            <a:off x="952500" y="2714625"/>
            <a:ext cx="9810750" cy="3238500"/>
          </a:xfrm>
          <a:prstGeom prst="rect">
            <a:avLst/>
          </a:prstGeom>
          <a:noFill/>
          <a:ln w="0">
            <a:noFill/>
          </a:ln>
        </p:spPr>
        <p:txBody>
          <a:bodyPr anchor="t">
            <a:normAutofit/>
          </a:bodyPr>
          <a:lstStyle/>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1. Pridanie súboru</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2. Zhrnutie podľa obsahu prílohy</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3. Projekt a Priestor</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4. História a zdieľanie</a:t>
            </a:r>
          </a:p>
        </p:txBody>
      </p:sp>
    </p:spTree>
    <p:extLst>
      <p:ext uri="{BB962C8B-B14F-4D97-AF65-F5344CB8AC3E}">
        <p14:creationId xmlns:p14="http://schemas.microsoft.com/office/powerpoint/2010/main" val="3516261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8A064169-E997-4F91-9D56-D6D9C9D77356}"/>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BF1A3AEB-8F4A-45AB-9DD0-E2BB371D9CC0}"/>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D09F6633-E5AE-4F8A-A315-4FD000564FDA}"/>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1CC84D3D-AA96-4B39-BE0C-79BE342943C4}"/>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DD2CD1DE-A9B7-4CC4-8BFE-41766FF51FC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Ponuka na pridanie obsahu</a:t>
            </a:r>
          </a:p>
        </p:txBody>
      </p:sp>
      <p:sp>
        <p:nvSpPr>
          <p:cNvPr id="2" name="Obdĺžnik 1">
            <a:extLst>
              <a:ext uri="{FF2B5EF4-FFF2-40B4-BE49-F238E27FC236}">
                <a16:creationId xmlns:a16="http://schemas.microsoft.com/office/drawing/2014/main" id="{8C401DC9-4EEC-4C46-9221-1D4B7BB4FF62}"/>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SÚBORY</a:t>
            </a:r>
          </a:p>
        </p:txBody>
      </p:sp>
      <p:sp>
        <p:nvSpPr>
          <p:cNvPr id="3" name="Obdĺžnik 2">
            <a:extLst>
              <a:ext uri="{FF2B5EF4-FFF2-40B4-BE49-F238E27FC236}">
                <a16:creationId xmlns:a16="http://schemas.microsoft.com/office/drawing/2014/main" id="{322D80A6-702C-4EBA-AA61-13005CAAD8F7}"/>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25</a:t>
            </a:r>
          </a:p>
        </p:txBody>
      </p:sp>
      <p:pic>
        <p:nvPicPr>
          <p:cNvPr id="10" name="Obrázok 9"/>
          <p:cNvPicPr>
            <a:picLocks noChangeAspect="1"/>
          </p:cNvPicPr>
          <p:nvPr/>
        </p:nvPicPr>
        <p:blipFill>
          <a:blip r:embed="rId3"/>
          <a:stretch/>
        </p:blipFill>
        <p:spPr>
          <a:xfrm>
            <a:off x="361950" y="3226563"/>
            <a:ext cx="7239000" cy="1081149"/>
          </a:xfrm>
          <a:prstGeom prst="rect">
            <a:avLst/>
          </a:prstGeom>
        </p:spPr>
      </p:pic>
      <p:sp>
        <p:nvSpPr>
          <p:cNvPr id="5" name="Obdĺžnik 4">
            <a:extLst>
              <a:ext uri="{FF2B5EF4-FFF2-40B4-BE49-F238E27FC236}">
                <a16:creationId xmlns:a16="http://schemas.microsoft.com/office/drawing/2014/main" id="{37048C98-2872-4372-9E90-C274F3BB865A}"/>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Kliknite na plus v editore.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„Pridať fotky a súbory“ otvorí výber súboru z počítača.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„Pridať súbory z Priestoru“ používa už uložené materiály.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V tej istej ponuke môžu byť ďalšie nástroje; ich zoznam závisí od účtu.</a:t>
            </a:r>
          </a:p>
        </p:txBody>
      </p:sp>
    </p:spTree>
    <p:extLst>
      <p:ext uri="{BB962C8B-B14F-4D97-AF65-F5344CB8AC3E}">
        <p14:creationId xmlns:p14="http://schemas.microsoft.com/office/powerpoint/2010/main" val="2931559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0392603A-B07B-4F74-9234-5471C6BA9369}"/>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93C86311-B75E-43E4-8352-2BBA7BFBA466}"/>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49261E1B-14A2-4F0F-8B64-AB916F36CA8B}"/>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C344563F-30F0-43D1-9771-656139A75BAA}"/>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E98C676C-904E-449F-BDCB-4DD1E2455AC5}"/>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Nahratie dokumentu</a:t>
            </a:r>
          </a:p>
        </p:txBody>
      </p:sp>
      <p:sp>
        <p:nvSpPr>
          <p:cNvPr id="2" name="Obdĺžnik 1">
            <a:extLst>
              <a:ext uri="{FF2B5EF4-FFF2-40B4-BE49-F238E27FC236}">
                <a16:creationId xmlns:a16="http://schemas.microsoft.com/office/drawing/2014/main" id="{9BD78A30-A894-461E-AD77-60DE82D2E1C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SÚBORY</a:t>
            </a:r>
          </a:p>
        </p:txBody>
      </p:sp>
      <p:sp>
        <p:nvSpPr>
          <p:cNvPr id="3" name="Obdĺžnik 2">
            <a:extLst>
              <a:ext uri="{FF2B5EF4-FFF2-40B4-BE49-F238E27FC236}">
                <a16:creationId xmlns:a16="http://schemas.microsoft.com/office/drawing/2014/main" id="{2FBA95B8-B989-4096-BBCE-D04FA2929DB3}"/>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26</a:t>
            </a:r>
          </a:p>
        </p:txBody>
      </p:sp>
      <p:pic>
        <p:nvPicPr>
          <p:cNvPr id="10" name="Obrázok 9"/>
          <p:cNvPicPr>
            <a:picLocks noChangeAspect="1"/>
          </p:cNvPicPr>
          <p:nvPr/>
        </p:nvPicPr>
        <p:blipFill>
          <a:blip r:embed="rId3"/>
          <a:stretch/>
        </p:blipFill>
        <p:spPr>
          <a:xfrm>
            <a:off x="361950" y="2163562"/>
            <a:ext cx="7239000" cy="3207152"/>
          </a:xfrm>
          <a:prstGeom prst="rect">
            <a:avLst/>
          </a:prstGeom>
        </p:spPr>
      </p:pic>
      <p:sp>
        <p:nvSpPr>
          <p:cNvPr id="5" name="Obdĺžnik 4">
            <a:extLst>
              <a:ext uri="{FF2B5EF4-FFF2-40B4-BE49-F238E27FC236}">
                <a16:creationId xmlns:a16="http://schemas.microsoft.com/office/drawing/2014/main" id="{C8198384-29DC-4CCE-96BE-E761E78BE0DC}"/>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Vyberte modelový dokument a počkajte, kým sa jeho názov ukáže v editore.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Potom uveďte presnú úlohu: „Zhrň termín, miesto a povinnosti účastníka.“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Odoslanie priloží dokument k správe a odpoveď môže citovať jeho obsah.</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Ak sa názov súboru neobjaví, skontrolujte nahratie pred odoslaním.</a:t>
            </a:r>
          </a:p>
        </p:txBody>
      </p:sp>
    </p:spTree>
    <p:extLst>
      <p:ext uri="{BB962C8B-B14F-4D97-AF65-F5344CB8AC3E}">
        <p14:creationId xmlns:p14="http://schemas.microsoft.com/office/powerpoint/2010/main" val="2041825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9F00DA1C-068C-486B-B8B3-6148D2DAC278}"/>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FE90CDB7-EC2F-4F2B-97D7-49BB2589257D}"/>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03CE0DD4-E791-483F-8777-689A6A175885}"/>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09306E9C-FCF1-4FBD-8255-663165FAFC7C}"/>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2F8DEE95-453C-4345-83D0-36F77997ABA8}"/>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Kontrola odpovede zo súboru</a:t>
            </a:r>
          </a:p>
        </p:txBody>
      </p:sp>
      <p:sp>
        <p:nvSpPr>
          <p:cNvPr id="2" name="Obdĺžnik 1">
            <a:extLst>
              <a:ext uri="{FF2B5EF4-FFF2-40B4-BE49-F238E27FC236}">
                <a16:creationId xmlns:a16="http://schemas.microsoft.com/office/drawing/2014/main" id="{594AFE79-71F6-47E3-85E9-25A20C14AB31}"/>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SÚBORY</a:t>
            </a:r>
          </a:p>
        </p:txBody>
      </p:sp>
      <p:sp>
        <p:nvSpPr>
          <p:cNvPr id="3" name="Obdĺžnik 2">
            <a:extLst>
              <a:ext uri="{FF2B5EF4-FFF2-40B4-BE49-F238E27FC236}">
                <a16:creationId xmlns:a16="http://schemas.microsoft.com/office/drawing/2014/main" id="{0785D51C-EE89-4E1C-99BD-A6F03091D63A}"/>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27</a:t>
            </a:r>
          </a:p>
        </p:txBody>
      </p:sp>
      <p:pic>
        <p:nvPicPr>
          <p:cNvPr id="10" name="Obrázok 9"/>
          <p:cNvPicPr>
            <a:picLocks noChangeAspect="1"/>
          </p:cNvPicPr>
          <p:nvPr/>
        </p:nvPicPr>
        <p:blipFill>
          <a:blip r:embed="rId3"/>
          <a:stretch/>
        </p:blipFill>
        <p:spPr>
          <a:xfrm>
            <a:off x="1297991" y="1457325"/>
            <a:ext cx="5366917" cy="4619625"/>
          </a:xfrm>
          <a:prstGeom prst="rect">
            <a:avLst/>
          </a:prstGeom>
        </p:spPr>
      </p:pic>
      <p:sp>
        <p:nvSpPr>
          <p:cNvPr id="5" name="Obdĺžnik 4">
            <a:extLst>
              <a:ext uri="{FF2B5EF4-FFF2-40B4-BE49-F238E27FC236}">
                <a16:creationId xmlns:a16="http://schemas.microsoft.com/office/drawing/2014/main" id="{D939EDE4-9A33-4A4D-92EA-73F0555D414C}"/>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Porovnajte štyri údaje so súborom, nielen so zhrnutím.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 modelovom dokumente nie je e-mailová adresa; odpoveď to správne uvádza.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Kliknutím na citáciu súboru otvoríte príslušný podklad, ak je ponuka dostupná.</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Pri dlhom PDF sa opýtajte aj na stranu alebo presný úsek, ktorý odpoveď podporuje.</a:t>
            </a:r>
          </a:p>
        </p:txBody>
      </p:sp>
    </p:spTree>
    <p:extLst>
      <p:ext uri="{BB962C8B-B14F-4D97-AF65-F5344CB8AC3E}">
        <p14:creationId xmlns:p14="http://schemas.microsoft.com/office/powerpoint/2010/main" val="3266180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0108CA61-F954-4F41-A9E5-600E424A0ADB}"/>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4D8FA28C-3ACE-47B5-9E82-6F554EBA1EF0}"/>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24CDC91F-DF8B-41AD-AF20-A5D8B136A123}"/>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5E63AC54-B9A8-4B8C-84E9-F83A0EDD858C}"/>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76A0D695-D7F7-492A-96A2-534973DBBDE7}"/>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Projekt: spoločný kontext práce</a:t>
            </a:r>
          </a:p>
        </p:txBody>
      </p:sp>
      <p:sp>
        <p:nvSpPr>
          <p:cNvPr id="2" name="Obdĺžnik 1">
            <a:extLst>
              <a:ext uri="{FF2B5EF4-FFF2-40B4-BE49-F238E27FC236}">
                <a16:creationId xmlns:a16="http://schemas.microsoft.com/office/drawing/2014/main" id="{858EE145-D27E-483B-A363-6F6B34DD4617}"/>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ORGANIZÁCIA</a:t>
            </a:r>
          </a:p>
        </p:txBody>
      </p:sp>
      <p:sp>
        <p:nvSpPr>
          <p:cNvPr id="3" name="Obdĺžnik 2">
            <a:extLst>
              <a:ext uri="{FF2B5EF4-FFF2-40B4-BE49-F238E27FC236}">
                <a16:creationId xmlns:a16="http://schemas.microsoft.com/office/drawing/2014/main" id="{C2E945D1-3DCD-453E-88A8-79251FCF474A}"/>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28</a:t>
            </a:r>
          </a:p>
        </p:txBody>
      </p:sp>
      <p:pic>
        <p:nvPicPr>
          <p:cNvPr id="10" name="Obrázok 9"/>
          <p:cNvPicPr>
            <a:picLocks noChangeAspect="1"/>
          </p:cNvPicPr>
          <p:nvPr/>
        </p:nvPicPr>
        <p:blipFill>
          <a:blip r:embed="rId3"/>
          <a:stretch/>
        </p:blipFill>
        <p:spPr>
          <a:xfrm>
            <a:off x="2809270" y="1457325"/>
            <a:ext cx="2344361" cy="4619625"/>
          </a:xfrm>
          <a:prstGeom prst="rect">
            <a:avLst/>
          </a:prstGeom>
        </p:spPr>
      </p:pic>
      <p:sp>
        <p:nvSpPr>
          <p:cNvPr id="5" name="Obdĺžnik 4">
            <a:extLst>
              <a:ext uri="{FF2B5EF4-FFF2-40B4-BE49-F238E27FC236}">
                <a16:creationId xmlns:a16="http://schemas.microsoft.com/office/drawing/2014/main" id="{D495597B-1864-4572-8A4E-7255FCCE6154}"/>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Projekt združuje súvisiace rozhovory, súbory, pokyny a zdroje.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 bočnom paneli otvorte „Projekty“ alebo použite „Vybrať projekt“ pod editorom.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Projekt je vhodný pre predmet alebo dlhšie školenie s opakovanými podkladmi.</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Pokyny projektu platia pri práci v projekte; overte, že nový chat zakladáte v správnom projekte.</a:t>
            </a:r>
          </a:p>
        </p:txBody>
      </p:sp>
    </p:spTree>
    <p:extLst>
      <p:ext uri="{BB962C8B-B14F-4D97-AF65-F5344CB8AC3E}">
        <p14:creationId xmlns:p14="http://schemas.microsoft.com/office/powerpoint/2010/main" val="3436118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6B3041E6-2B62-4885-840E-2402981DE7C2}"/>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Obdĺžnik 9">
            <a:extLst>
              <a:ext uri="{FF2B5EF4-FFF2-40B4-BE49-F238E27FC236}">
                <a16:creationId xmlns:a16="http://schemas.microsoft.com/office/drawing/2014/main" id="{4E38AA2E-DDA1-4327-919C-A2A6E4675BF8}"/>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D1551379-6FEC-4B4D-B0D3-94ADEA4BB1A5}"/>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2F82CC26-238E-4AB4-BF1B-60A6BCA7FDD6}"/>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E0B081AD-D846-4A71-B775-A6C00DB33670}"/>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Projektové súbory a pokyny</a:t>
            </a:r>
          </a:p>
        </p:txBody>
      </p:sp>
      <p:sp>
        <p:nvSpPr>
          <p:cNvPr id="2" name="Obdĺžnik 1">
            <a:extLst>
              <a:ext uri="{FF2B5EF4-FFF2-40B4-BE49-F238E27FC236}">
                <a16:creationId xmlns:a16="http://schemas.microsoft.com/office/drawing/2014/main" id="{1EE35818-BC67-414B-B963-C55CE106183B}"/>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ORGANIZÁCIA</a:t>
            </a:r>
          </a:p>
        </p:txBody>
      </p:sp>
      <p:sp>
        <p:nvSpPr>
          <p:cNvPr id="3" name="Obdĺžnik 2">
            <a:extLst>
              <a:ext uri="{FF2B5EF4-FFF2-40B4-BE49-F238E27FC236}">
                <a16:creationId xmlns:a16="http://schemas.microsoft.com/office/drawing/2014/main" id="{542B75CF-25A9-4FB8-9343-E6A328CD702E}"/>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29</a:t>
            </a:r>
          </a:p>
        </p:txBody>
      </p:sp>
      <p:sp>
        <p:nvSpPr>
          <p:cNvPr id="5" name="Obdĺžnik 4">
            <a:extLst>
              <a:ext uri="{FF2B5EF4-FFF2-40B4-BE49-F238E27FC236}">
                <a16:creationId xmlns:a16="http://schemas.microsoft.com/office/drawing/2014/main" id="{464AB052-BE82-4BEC-BE4A-57C2AC360352}"/>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Súbory poskytujú podklady, na ktoré sa môže </a:t>
            </a:r>
            <a:r>
              <a:rPr lang="sk-SK" sz="1725" b="0" noProof="0" dirty="0" err="1">
                <a:solidFill>
                  <a:srgbClr val="17304B"/>
                </a:solidFill>
                <a:latin typeface="Bitstream Charter"/>
                <a:ea typeface="Bitstream Charter"/>
                <a:cs typeface="Bitstream Charter"/>
              </a:rPr>
              <a:t>ChatGPT</a:t>
            </a:r>
            <a:r>
              <a:rPr lang="sk-SK" sz="1725" b="0" noProof="0" dirty="0">
                <a:solidFill>
                  <a:srgbClr val="17304B"/>
                </a:solidFill>
                <a:latin typeface="Bitstream Charter"/>
                <a:ea typeface="Bitstream Charter"/>
                <a:cs typeface="Bitstream Charter"/>
              </a:rPr>
              <a:t> odvolávať.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Pokyny určujú požadovaný štýl a pracovné pravidlá pre projekt.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 novom chate v projekte skontrolujte názov projektu pred odoslaním.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Rozhovor mimo projektu tieto projektové podklady automaticky nemusí používať.</a:t>
            </a:r>
          </a:p>
        </p:txBody>
      </p:sp>
      <p:pic>
        <p:nvPicPr>
          <p:cNvPr id="6" name="Obrázok 5">
            <a:extLst>
              <a:ext uri="{FF2B5EF4-FFF2-40B4-BE49-F238E27FC236}">
                <a16:creationId xmlns:a16="http://schemas.microsoft.com/office/drawing/2014/main" id="{F0D27FA1-702B-CAC6-797B-541C8183A4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5300" y="1660561"/>
            <a:ext cx="6098900" cy="2828916"/>
          </a:xfrm>
          <a:prstGeom prst="rect">
            <a:avLst/>
          </a:prstGeom>
        </p:spPr>
      </p:pic>
      <p:pic>
        <p:nvPicPr>
          <p:cNvPr id="9" name="Obrázok 8">
            <a:extLst>
              <a:ext uri="{FF2B5EF4-FFF2-40B4-BE49-F238E27FC236}">
                <a16:creationId xmlns:a16="http://schemas.microsoft.com/office/drawing/2014/main" id="{E3606359-F6BB-0607-EB6E-2DF80537661A}"/>
              </a:ext>
            </a:extLst>
          </p:cNvPr>
          <p:cNvPicPr>
            <a:picLocks noChangeAspect="1"/>
          </p:cNvPicPr>
          <p:nvPr/>
        </p:nvPicPr>
        <p:blipFill>
          <a:blip r:embed="rId4"/>
          <a:stretch>
            <a:fillRect/>
          </a:stretch>
        </p:blipFill>
        <p:spPr>
          <a:xfrm>
            <a:off x="495300" y="4584657"/>
            <a:ext cx="1936603" cy="2115405"/>
          </a:xfrm>
          <a:prstGeom prst="rect">
            <a:avLst/>
          </a:prstGeom>
        </p:spPr>
      </p:pic>
      <p:pic>
        <p:nvPicPr>
          <p:cNvPr id="12" name="Obrázok 11">
            <a:extLst>
              <a:ext uri="{FF2B5EF4-FFF2-40B4-BE49-F238E27FC236}">
                <a16:creationId xmlns:a16="http://schemas.microsoft.com/office/drawing/2014/main" id="{A645B18A-6638-878A-68C7-DAB49594697C}"/>
              </a:ext>
            </a:extLst>
          </p:cNvPr>
          <p:cNvPicPr>
            <a:picLocks noChangeAspect="1"/>
          </p:cNvPicPr>
          <p:nvPr/>
        </p:nvPicPr>
        <p:blipFill>
          <a:blip r:embed="rId5"/>
          <a:stretch>
            <a:fillRect/>
          </a:stretch>
        </p:blipFill>
        <p:spPr>
          <a:xfrm>
            <a:off x="4429126" y="4594072"/>
            <a:ext cx="2119577" cy="2105990"/>
          </a:xfrm>
          <a:prstGeom prst="rect">
            <a:avLst/>
          </a:prstGeom>
        </p:spPr>
      </p:pic>
    </p:spTree>
    <p:extLst>
      <p:ext uri="{BB962C8B-B14F-4D97-AF65-F5344CB8AC3E}">
        <p14:creationId xmlns:p14="http://schemas.microsoft.com/office/powerpoint/2010/main" val="2775331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5E675AD2-657B-4412-8926-C9D881E0FD9F}"/>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B8004890-F5A6-4FFB-93DD-5EA76E6865D2}"/>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D4002606-0E2B-4A3F-941A-DF7846DE34E3}"/>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35A14B1A-707B-4C50-A915-2B61EBD2BF29}"/>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B55D9B32-557D-4DF3-88C1-A4A08F6E3D4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Priestor</a:t>
            </a:r>
          </a:p>
        </p:txBody>
      </p:sp>
      <p:sp>
        <p:nvSpPr>
          <p:cNvPr id="2" name="Obdĺžnik 1">
            <a:extLst>
              <a:ext uri="{FF2B5EF4-FFF2-40B4-BE49-F238E27FC236}">
                <a16:creationId xmlns:a16="http://schemas.microsoft.com/office/drawing/2014/main" id="{09ACC9EB-8C1A-4DCC-8C23-E6A79B87CDF9}"/>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ORGANIZÁCIA</a:t>
            </a:r>
          </a:p>
        </p:txBody>
      </p:sp>
      <p:sp>
        <p:nvSpPr>
          <p:cNvPr id="3" name="Obdĺžnik 2">
            <a:extLst>
              <a:ext uri="{FF2B5EF4-FFF2-40B4-BE49-F238E27FC236}">
                <a16:creationId xmlns:a16="http://schemas.microsoft.com/office/drawing/2014/main" id="{7FEA2EBB-5065-4700-B913-008A5FF0536A}"/>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30</a:t>
            </a:r>
          </a:p>
        </p:txBody>
      </p:sp>
      <p:sp>
        <p:nvSpPr>
          <p:cNvPr id="5" name="Obdĺžnik 4">
            <a:extLst>
              <a:ext uri="{FF2B5EF4-FFF2-40B4-BE49-F238E27FC236}">
                <a16:creationId xmlns:a16="http://schemas.microsoft.com/office/drawing/2014/main" id="{F2B9A623-6BF9-41CB-B805-B1CD02A41F04}"/>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Otvorte „Priestor“ v bočnom paneli alebo „Súbory“ pod editorom vo </a:t>
            </a:r>
            <a:r>
              <a:rPr lang="sk-SK" sz="1725" b="0" noProof="0" dirty="0" err="1">
                <a:solidFill>
                  <a:srgbClr val="17304B"/>
                </a:solidFill>
                <a:latin typeface="Bitstream Charter"/>
                <a:ea typeface="Bitstream Charter"/>
                <a:cs typeface="Bitstream Charter"/>
              </a:rPr>
              <a:t>Work</a:t>
            </a:r>
            <a:r>
              <a:rPr lang="sk-SK" sz="1725" b="0" noProof="0" dirty="0">
                <a:solidFill>
                  <a:srgbClr val="17304B"/>
                </a:solidFill>
                <a:latin typeface="Bitstream Charter"/>
                <a:ea typeface="Bitstream Charter"/>
                <a:cs typeface="Bitstream Charter"/>
              </a:rPr>
              <a: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Vyhľadajte už vytvorený alebo uložený podklad a prezrite ho.</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 opätovnom použití skontrolujte názov a verziu súboru.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Kapacitu a správu súborov nájdete aj v nastavení „Úložisko“.</a:t>
            </a:r>
          </a:p>
        </p:txBody>
      </p:sp>
      <p:pic>
        <p:nvPicPr>
          <p:cNvPr id="6" name="Obrázok 5">
            <a:extLst>
              <a:ext uri="{FF2B5EF4-FFF2-40B4-BE49-F238E27FC236}">
                <a16:creationId xmlns:a16="http://schemas.microsoft.com/office/drawing/2014/main" id="{CCE50482-01A3-90BE-3B2F-585B457155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727" y="1993113"/>
            <a:ext cx="7430062" cy="2430841"/>
          </a:xfrm>
          <a:prstGeom prst="rect">
            <a:avLst/>
          </a:prstGeom>
        </p:spPr>
      </p:pic>
    </p:spTree>
    <p:extLst>
      <p:ext uri="{BB962C8B-B14F-4D97-AF65-F5344CB8AC3E}">
        <p14:creationId xmlns:p14="http://schemas.microsoft.com/office/powerpoint/2010/main" val="13302430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57B31BDF-35E7-482D-85AD-70E673291FE4}"/>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1" name="Obdĺžnik 10">
            <a:extLst>
              <a:ext uri="{FF2B5EF4-FFF2-40B4-BE49-F238E27FC236}">
                <a16:creationId xmlns:a16="http://schemas.microsoft.com/office/drawing/2014/main" id="{3EB96B40-EDC1-4678-A365-6B386E7C5A7D}"/>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Obdĺžnik 9">
            <a:extLst>
              <a:ext uri="{FF2B5EF4-FFF2-40B4-BE49-F238E27FC236}">
                <a16:creationId xmlns:a16="http://schemas.microsoft.com/office/drawing/2014/main" id="{3CE00294-BA1D-468B-B9FC-1ADEDF93BB1B}"/>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49752188-38AC-4D77-88E7-AF6B53C4BCD6}"/>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63FA0849-446E-4484-AF57-9BE605CFE3F6}"/>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Hľadanie a pomenovanie rozhovoru</a:t>
            </a:r>
          </a:p>
        </p:txBody>
      </p:sp>
      <p:sp>
        <p:nvSpPr>
          <p:cNvPr id="2" name="Obdĺžnik 1">
            <a:extLst>
              <a:ext uri="{FF2B5EF4-FFF2-40B4-BE49-F238E27FC236}">
                <a16:creationId xmlns:a16="http://schemas.microsoft.com/office/drawing/2014/main" id="{FE3757E6-607B-4E4A-9A9F-43AA27D17F20}"/>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HISTÓRIA</a:t>
            </a:r>
          </a:p>
        </p:txBody>
      </p:sp>
      <p:sp>
        <p:nvSpPr>
          <p:cNvPr id="3" name="Obdĺžnik 2">
            <a:extLst>
              <a:ext uri="{FF2B5EF4-FFF2-40B4-BE49-F238E27FC236}">
                <a16:creationId xmlns:a16="http://schemas.microsoft.com/office/drawing/2014/main" id="{9AFC4339-BD53-4F93-86E9-9A81BB1E5383}"/>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31</a:t>
            </a:r>
          </a:p>
        </p:txBody>
      </p:sp>
      <p:sp>
        <p:nvSpPr>
          <p:cNvPr id="5" name="Obdĺžnik 4">
            <a:extLst>
              <a:ext uri="{FF2B5EF4-FFF2-40B4-BE49-F238E27FC236}">
                <a16:creationId xmlns:a16="http://schemas.microsoft.com/office/drawing/2014/main" id="{B3F0C94A-D6EA-4CFE-8908-231D394906D2}"/>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 bočnom paneli stlačte „Hľadať“ a zadajte kľúčové slovo.</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Po otvorení správneho rozhovoru nájdete jeho akcie v kontextovej ponuke.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Premenovanie pomáha odlíšiť podobné úlohy; názov nenahrádza obsah.</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Ak sa chat nezobrazuje, overte správny účet, priestor a projekt.</a:t>
            </a:r>
          </a:p>
        </p:txBody>
      </p:sp>
      <p:grpSp>
        <p:nvGrpSpPr>
          <p:cNvPr id="9" name="Skupina 8">
            <a:extLst>
              <a:ext uri="{FF2B5EF4-FFF2-40B4-BE49-F238E27FC236}">
                <a16:creationId xmlns:a16="http://schemas.microsoft.com/office/drawing/2014/main" id="{F812EFBF-5D2C-7B1A-61D6-36F1AC136CF7}"/>
              </a:ext>
            </a:extLst>
          </p:cNvPr>
          <p:cNvGrpSpPr/>
          <p:nvPr/>
        </p:nvGrpSpPr>
        <p:grpSpPr>
          <a:xfrm>
            <a:off x="495300" y="1524000"/>
            <a:ext cx="3340272" cy="4311872"/>
            <a:chOff x="2135510" y="1362075"/>
            <a:chExt cx="3340272" cy="4311872"/>
          </a:xfrm>
        </p:grpSpPr>
        <p:pic>
          <p:nvPicPr>
            <p:cNvPr id="6" name="Obrázok 5">
              <a:extLst>
                <a:ext uri="{FF2B5EF4-FFF2-40B4-BE49-F238E27FC236}">
                  <a16:creationId xmlns:a16="http://schemas.microsoft.com/office/drawing/2014/main" id="{0B9B7C84-5CD5-C28F-D72C-7E47E1643DE8}"/>
                </a:ext>
              </a:extLst>
            </p:cNvPr>
            <p:cNvPicPr>
              <a:picLocks noChangeAspect="1"/>
            </p:cNvPicPr>
            <p:nvPr/>
          </p:nvPicPr>
          <p:blipFill>
            <a:blip r:embed="rId3"/>
            <a:stretch>
              <a:fillRect/>
            </a:stretch>
          </p:blipFill>
          <p:spPr>
            <a:xfrm>
              <a:off x="2135510" y="1362075"/>
              <a:ext cx="3340272" cy="4311872"/>
            </a:xfrm>
            <a:prstGeom prst="rect">
              <a:avLst/>
            </a:prstGeom>
          </p:spPr>
        </p:pic>
        <p:sp>
          <p:nvSpPr>
            <p:cNvPr id="8" name="Ovál 7">
              <a:extLst>
                <a:ext uri="{FF2B5EF4-FFF2-40B4-BE49-F238E27FC236}">
                  <a16:creationId xmlns:a16="http://schemas.microsoft.com/office/drawing/2014/main" id="{409D7000-1777-B272-01C6-BC964926FB77}"/>
                </a:ext>
              </a:extLst>
            </p:cNvPr>
            <p:cNvSpPr/>
            <p:nvPr/>
          </p:nvSpPr>
          <p:spPr>
            <a:xfrm>
              <a:off x="4467498" y="1405620"/>
              <a:ext cx="426720" cy="4267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grpSp>
      <p:pic>
        <p:nvPicPr>
          <p:cNvPr id="12" name="Obrázok 11">
            <a:extLst>
              <a:ext uri="{FF2B5EF4-FFF2-40B4-BE49-F238E27FC236}">
                <a16:creationId xmlns:a16="http://schemas.microsoft.com/office/drawing/2014/main" id="{96E1A32F-2576-39AB-D1BC-2F2B27B65C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541" y="1567545"/>
            <a:ext cx="3708959" cy="4268327"/>
          </a:xfrm>
          <a:prstGeom prst="rect">
            <a:avLst/>
          </a:prstGeom>
        </p:spPr>
      </p:pic>
    </p:spTree>
    <p:extLst>
      <p:ext uri="{BB962C8B-B14F-4D97-AF65-F5344CB8AC3E}">
        <p14:creationId xmlns:p14="http://schemas.microsoft.com/office/powerpoint/2010/main" val="4121022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081E86CB-ACAF-4C43-9F5F-22A8C03A8BF2}"/>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7A05CCB6-9910-41F0-A9B3-8B61243979DE}"/>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F38B2CA4-1C6E-42C0-9D96-5DC835D5717B}"/>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46A21D2D-0E36-4380-9BAD-3559F58E4068}"/>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CF97ADAE-E151-46B3-9A93-8C72137BE922}"/>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Archivácia, vymazanie a zdieľanie</a:t>
            </a:r>
          </a:p>
        </p:txBody>
      </p:sp>
      <p:sp>
        <p:nvSpPr>
          <p:cNvPr id="2" name="Obdĺžnik 1">
            <a:extLst>
              <a:ext uri="{FF2B5EF4-FFF2-40B4-BE49-F238E27FC236}">
                <a16:creationId xmlns:a16="http://schemas.microsoft.com/office/drawing/2014/main" id="{92A5F8C4-35E5-4BF6-BB37-DFED7B3B7264}"/>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HISTÓRIA</a:t>
            </a:r>
          </a:p>
        </p:txBody>
      </p:sp>
      <p:sp>
        <p:nvSpPr>
          <p:cNvPr id="3" name="Obdĺžnik 2">
            <a:extLst>
              <a:ext uri="{FF2B5EF4-FFF2-40B4-BE49-F238E27FC236}">
                <a16:creationId xmlns:a16="http://schemas.microsoft.com/office/drawing/2014/main" id="{E5FCEFA8-003D-4E0C-B093-45022E4C7513}"/>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32</a:t>
            </a:r>
          </a:p>
        </p:txBody>
      </p:sp>
      <p:sp>
        <p:nvSpPr>
          <p:cNvPr id="5" name="Obdĺžnik 4">
            <a:extLst>
              <a:ext uri="{FF2B5EF4-FFF2-40B4-BE49-F238E27FC236}">
                <a16:creationId xmlns:a16="http://schemas.microsoft.com/office/drawing/2014/main" id="{1CAB1DDB-4C0B-4666-B168-DC80A729C35C}"/>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Archivovanie premiestni chat mimo bežnej histórie; správu archívu nájdete v nastaveniach údajov.</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Odstránenie je iná operácia; pred potvrdením čítajte upozornenie aplikácie.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 zdieľaní si prezrite rozsah sprístupneného obsahu a osoby s prístupom.</a:t>
            </a:r>
          </a:p>
          <a:p>
            <a:endParaRPr lang="sk-SK" sz="1725" b="0" noProof="0" dirty="0">
              <a:solidFill>
                <a:srgbClr val="17304B"/>
              </a:solidFill>
              <a:latin typeface="Bitstream Charter"/>
              <a:ea typeface="Bitstream Charter"/>
              <a:cs typeface="Bitstream Charter"/>
            </a:endParaRPr>
          </a:p>
        </p:txBody>
      </p:sp>
      <p:pic>
        <p:nvPicPr>
          <p:cNvPr id="9" name="Obrázok 8">
            <a:extLst>
              <a:ext uri="{FF2B5EF4-FFF2-40B4-BE49-F238E27FC236}">
                <a16:creationId xmlns:a16="http://schemas.microsoft.com/office/drawing/2014/main" id="{6BFFAC77-F273-4F46-5275-4C313AC3C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4646" y="1524000"/>
            <a:ext cx="3708959" cy="4268327"/>
          </a:xfrm>
          <a:prstGeom prst="rect">
            <a:avLst/>
          </a:prstGeom>
        </p:spPr>
      </p:pic>
    </p:spTree>
    <p:extLst>
      <p:ext uri="{BB962C8B-B14F-4D97-AF65-F5344CB8AC3E}">
        <p14:creationId xmlns:p14="http://schemas.microsoft.com/office/powerpoint/2010/main" val="1633520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5EA8F6FE-CF03-42A8-83A7-4AB04720AAE8}"/>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08A43970-34B0-43AB-9930-487BC8514B38}"/>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D346E0E3-1BA7-43BB-9F0E-E461E1D6D415}"/>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F8F0A380-66B9-4E08-8969-C8936F9CAFCB}"/>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FA942AE9-9AF0-4422-B522-F6CF22C3CC5A}"/>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Dočasný </a:t>
            </a:r>
            <a:r>
              <a:rPr lang="sk-SK" sz="2625" b="1" noProof="0" dirty="0" err="1">
                <a:solidFill>
                  <a:srgbClr val="17304B"/>
                </a:solidFill>
                <a:latin typeface="Bitstream Charter"/>
                <a:ea typeface="Bitstream Charter"/>
                <a:cs typeface="Bitstream Charter"/>
              </a:rPr>
              <a:t>čet</a:t>
            </a:r>
            <a:r>
              <a:rPr lang="sk-SK" sz="2625" b="1" noProof="0" dirty="0">
                <a:solidFill>
                  <a:srgbClr val="17304B"/>
                </a:solidFill>
                <a:latin typeface="Bitstream Charter"/>
                <a:ea typeface="Bitstream Charter"/>
                <a:cs typeface="Bitstream Charter"/>
              </a:rPr>
              <a:t> a pamäť</a:t>
            </a:r>
          </a:p>
        </p:txBody>
      </p:sp>
      <p:sp>
        <p:nvSpPr>
          <p:cNvPr id="2" name="Obdĺžnik 1">
            <a:extLst>
              <a:ext uri="{FF2B5EF4-FFF2-40B4-BE49-F238E27FC236}">
                <a16:creationId xmlns:a16="http://schemas.microsoft.com/office/drawing/2014/main" id="{14197B36-4663-43EF-A44D-CA04D96AA9A7}"/>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Nedávne</a:t>
            </a:r>
          </a:p>
        </p:txBody>
      </p:sp>
      <p:sp>
        <p:nvSpPr>
          <p:cNvPr id="3" name="Obdĺžnik 2">
            <a:extLst>
              <a:ext uri="{FF2B5EF4-FFF2-40B4-BE49-F238E27FC236}">
                <a16:creationId xmlns:a16="http://schemas.microsoft.com/office/drawing/2014/main" id="{681178B5-57C1-4556-BAF7-29C2DE7CE866}"/>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33</a:t>
            </a:r>
          </a:p>
        </p:txBody>
      </p:sp>
      <p:pic>
        <p:nvPicPr>
          <p:cNvPr id="10" name="Obrázok 9"/>
          <p:cNvPicPr>
            <a:picLocks noChangeAspect="1"/>
          </p:cNvPicPr>
          <p:nvPr/>
        </p:nvPicPr>
        <p:blipFill>
          <a:blip r:embed="rId3">
            <a:extLst>
              <a:ext uri="{28A0092B-C50C-407E-A947-70E740481C1C}">
                <a14:useLocalDpi xmlns:a14="http://schemas.microsoft.com/office/drawing/2010/main" val="0"/>
              </a:ext>
            </a:extLst>
          </a:blip>
          <a:srcRect l="1029" r="-1"/>
          <a:stretch>
            <a:fillRect/>
          </a:stretch>
        </p:blipFill>
        <p:spPr>
          <a:xfrm>
            <a:off x="627017" y="2147743"/>
            <a:ext cx="6779328" cy="3238789"/>
          </a:xfrm>
          <a:prstGeom prst="rect">
            <a:avLst/>
          </a:prstGeom>
        </p:spPr>
      </p:pic>
      <p:sp>
        <p:nvSpPr>
          <p:cNvPr id="5" name="Obdĺžnik 4">
            <a:extLst>
              <a:ext uri="{FF2B5EF4-FFF2-40B4-BE49-F238E27FC236}">
                <a16:creationId xmlns:a16="http://schemas.microsoft.com/office/drawing/2014/main" id="{4BA12F3F-3254-41F7-B688-6F6587075348}"/>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 režime Chat môže byť vpravo hore hore dostupné tlačidlo „Dočasný </a:t>
            </a:r>
            <a:r>
              <a:rPr lang="sk-SK" sz="1725" b="0" noProof="0" dirty="0" err="1">
                <a:solidFill>
                  <a:srgbClr val="17304B"/>
                </a:solidFill>
                <a:latin typeface="Bitstream Charter"/>
                <a:ea typeface="Bitstream Charter"/>
                <a:cs typeface="Bitstream Charter"/>
              </a:rPr>
              <a:t>čet</a:t>
            </a:r>
            <a:r>
              <a:rPr lang="sk-SK" sz="1725" b="0" noProof="0" dirty="0">
                <a:solidFill>
                  <a:srgbClr val="17304B"/>
                </a:solidFill>
                <a:latin typeface="Bitstream Charter"/>
                <a:ea typeface="Bitstream Charter"/>
                <a:cs typeface="Bitstream Charter"/>
              </a:rPr>
              <a: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Nedávne ukladá rozhovory; pamäť slúži na personalizáciu odpovedí.</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Dočasný </a:t>
            </a:r>
            <a:r>
              <a:rPr lang="sk-SK" sz="1725" b="0" noProof="0" dirty="0" err="1">
                <a:solidFill>
                  <a:srgbClr val="17304B"/>
                </a:solidFill>
                <a:latin typeface="Bitstream Charter"/>
                <a:ea typeface="Bitstream Charter"/>
                <a:cs typeface="Bitstream Charter"/>
              </a:rPr>
              <a:t>čet</a:t>
            </a:r>
            <a:r>
              <a:rPr lang="sk-SK" sz="1725" b="0" noProof="0" dirty="0">
                <a:solidFill>
                  <a:srgbClr val="17304B"/>
                </a:solidFill>
                <a:latin typeface="Bitstream Charter"/>
                <a:ea typeface="Bitstream Charter"/>
                <a:cs typeface="Bitstream Charter"/>
              </a:rPr>
              <a:t>, archivácia a vymazanie majú odlišné účinky.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Pri pravidlách uchovávania dát postupujte podľa aktuálnych zásad organizácie.</a:t>
            </a:r>
          </a:p>
        </p:txBody>
      </p:sp>
      <p:sp>
        <p:nvSpPr>
          <p:cNvPr id="4" name="Ovál 3">
            <a:extLst>
              <a:ext uri="{FF2B5EF4-FFF2-40B4-BE49-F238E27FC236}">
                <a16:creationId xmlns:a16="http://schemas.microsoft.com/office/drawing/2014/main" id="{5406AA5A-EBDA-5D02-4232-95A7D29EEE6B}"/>
              </a:ext>
            </a:extLst>
          </p:cNvPr>
          <p:cNvSpPr/>
          <p:nvPr/>
        </p:nvSpPr>
        <p:spPr>
          <a:xfrm>
            <a:off x="7027817" y="2147743"/>
            <a:ext cx="478972" cy="43870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846425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E6D3C54F-4459-4332-B5A1-78D02487D870}"/>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5BF29D59-A5D0-4F9D-8F42-F57BAB516B6B}"/>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54369FBE-C94C-4491-AF4E-A1A5D86A9971}"/>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8AAA24B6-1424-439D-8172-117851E1BEF5}"/>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17D42550-EE25-438F-9D27-0D2DA347D22E}"/>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Cvičenie: návrat k práci</a:t>
            </a:r>
          </a:p>
        </p:txBody>
      </p:sp>
      <p:sp>
        <p:nvSpPr>
          <p:cNvPr id="2" name="Obdĺžnik 1">
            <a:extLst>
              <a:ext uri="{FF2B5EF4-FFF2-40B4-BE49-F238E27FC236}">
                <a16:creationId xmlns:a16="http://schemas.microsoft.com/office/drawing/2014/main" id="{1DFF2F14-78C0-4954-8040-9718E7AE82FA}"/>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VYSKÚŠAJTE SI</a:t>
            </a:r>
          </a:p>
        </p:txBody>
      </p:sp>
      <p:sp>
        <p:nvSpPr>
          <p:cNvPr id="3" name="Obdĺžnik 2">
            <a:extLst>
              <a:ext uri="{FF2B5EF4-FFF2-40B4-BE49-F238E27FC236}">
                <a16:creationId xmlns:a16="http://schemas.microsoft.com/office/drawing/2014/main" id="{1FED6C5E-DE40-45D8-8285-F5326F6F7E82}"/>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34</a:t>
            </a:r>
          </a:p>
        </p:txBody>
      </p:sp>
      <p:sp>
        <p:nvSpPr>
          <p:cNvPr id="4" name="Obdĺžnik 3">
            <a:extLst>
              <a:ext uri="{FF2B5EF4-FFF2-40B4-BE49-F238E27FC236}">
                <a16:creationId xmlns:a16="http://schemas.microsoft.com/office/drawing/2014/main" id="{75076066-3660-4D3D-91D6-2B1C58913FF0}"/>
              </a:ext>
            </a:extLst>
          </p:cNvPr>
          <p:cNvSpPr>
            <a:spLocks noGrp="1"/>
          </p:cNvSpPr>
          <p:nvPr/>
        </p:nvSpPr>
        <p:spPr>
          <a:xfrm>
            <a:off x="857250" y="1619250"/>
            <a:ext cx="3238500" cy="400050"/>
          </a:xfrm>
          <a:prstGeom prst="rect">
            <a:avLst/>
          </a:prstGeom>
          <a:noFill/>
          <a:ln w="0">
            <a:noFill/>
          </a:ln>
        </p:spPr>
        <p:txBody>
          <a:bodyPr anchor="t">
            <a:normAutofit/>
          </a:bodyPr>
          <a:lstStyle/>
          <a:p>
            <a:pPr>
              <a:defRPr sz="1725" b="1">
                <a:solidFill>
                  <a:srgbClr val="1763A8"/>
                </a:solidFill>
                <a:latin typeface="Bitstream Charter"/>
                <a:ea typeface="Bitstream Charter"/>
                <a:cs typeface="Bitstream Charter"/>
              </a:defRPr>
            </a:pPr>
            <a:r>
              <a:rPr lang="sk-SK" sz="1725" b="1" noProof="0" dirty="0">
                <a:solidFill>
                  <a:srgbClr val="1763A8"/>
                </a:solidFill>
                <a:latin typeface="Bitstream Charter"/>
                <a:ea typeface="Bitstream Charter"/>
                <a:cs typeface="Bitstream Charter"/>
              </a:rPr>
              <a:t>ÚLOHA</a:t>
            </a:r>
          </a:p>
        </p:txBody>
      </p:sp>
      <p:sp>
        <p:nvSpPr>
          <p:cNvPr id="5" name="Obdĺžnik 4">
            <a:extLst>
              <a:ext uri="{FF2B5EF4-FFF2-40B4-BE49-F238E27FC236}">
                <a16:creationId xmlns:a16="http://schemas.microsoft.com/office/drawing/2014/main" id="{05A28FA9-C9A9-45EC-A345-16D0668D6161}"/>
              </a:ext>
            </a:extLst>
          </p:cNvPr>
          <p:cNvSpPr>
            <a:spLocks noGrp="1"/>
          </p:cNvSpPr>
          <p:nvPr/>
        </p:nvSpPr>
        <p:spPr>
          <a:xfrm>
            <a:off x="857250" y="2286000"/>
            <a:ext cx="10382250" cy="3048000"/>
          </a:xfrm>
          <a:prstGeom prst="rect">
            <a:avLst/>
          </a:prstGeom>
          <a:noFill/>
          <a:ln w="0">
            <a:noFill/>
          </a:ln>
        </p:spPr>
        <p:txBody>
          <a:bodyPr anchor="t">
            <a:normAutofit/>
          </a:bodyPr>
          <a:lstStyle/>
          <a:p>
            <a:pPr>
              <a:defRPr sz="2325" b="0">
                <a:solidFill>
                  <a:srgbClr val="17304B"/>
                </a:solidFill>
                <a:latin typeface="Bitstream Charter"/>
                <a:ea typeface="Bitstream Charter"/>
                <a:cs typeface="Bitstream Charter"/>
              </a:defRPr>
            </a:pPr>
            <a:r>
              <a:rPr lang="sk-SK" sz="2325" b="0" noProof="0" dirty="0">
                <a:solidFill>
                  <a:srgbClr val="17304B"/>
                </a:solidFill>
                <a:latin typeface="Bitstream Charter"/>
                <a:ea typeface="Bitstream Charter"/>
                <a:cs typeface="Bitstream Charter"/>
              </a:rPr>
              <a:t>Nájdite modelový rozhovor podľa slov z názvu a otvorte ho. Potom vytvorte nový prázdny chat.</a:t>
            </a:r>
          </a:p>
        </p:txBody>
      </p:sp>
    </p:spTree>
    <p:extLst>
      <p:ext uri="{BB962C8B-B14F-4D97-AF65-F5344CB8AC3E}">
        <p14:creationId xmlns:p14="http://schemas.microsoft.com/office/powerpoint/2010/main" val="1041808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4CF9AFCE-B33F-41BD-A89F-39925BD28471}"/>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4890736D-6A9C-4284-8787-5F91FE80F6C7}"/>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44913535-6CEF-469E-983E-CB5FC05E93A4}"/>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DFB0A85D-4A42-4D4C-A9CB-044637CC83EA}"/>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EC945F09-A559-4980-AB0D-AB7563B0E93C}"/>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Kontrola: návrat k práci</a:t>
            </a:r>
          </a:p>
        </p:txBody>
      </p:sp>
      <p:sp>
        <p:nvSpPr>
          <p:cNvPr id="2" name="Obdĺžnik 1">
            <a:extLst>
              <a:ext uri="{FF2B5EF4-FFF2-40B4-BE49-F238E27FC236}">
                <a16:creationId xmlns:a16="http://schemas.microsoft.com/office/drawing/2014/main" id="{295CAE0E-3238-4876-A2CA-C74031132CFB}"/>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RIEŠENIE / KRITÉRIÁ</a:t>
            </a:r>
          </a:p>
        </p:txBody>
      </p:sp>
      <p:sp>
        <p:nvSpPr>
          <p:cNvPr id="3" name="Obdĺžnik 2">
            <a:extLst>
              <a:ext uri="{FF2B5EF4-FFF2-40B4-BE49-F238E27FC236}">
                <a16:creationId xmlns:a16="http://schemas.microsoft.com/office/drawing/2014/main" id="{8D792E0D-4097-425E-A8FC-258EE5E1EB58}"/>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35</a:t>
            </a:r>
          </a:p>
        </p:txBody>
      </p:sp>
      <p:sp>
        <p:nvSpPr>
          <p:cNvPr id="4" name="Obdĺžnik 3">
            <a:extLst>
              <a:ext uri="{FF2B5EF4-FFF2-40B4-BE49-F238E27FC236}">
                <a16:creationId xmlns:a16="http://schemas.microsoft.com/office/drawing/2014/main" id="{C5ABC91D-4921-4703-9A05-BD5C824B0F7B}"/>
              </a:ext>
            </a:extLst>
          </p:cNvPr>
          <p:cNvSpPr>
            <a:spLocks noGrp="1"/>
          </p:cNvSpPr>
          <p:nvPr/>
        </p:nvSpPr>
        <p:spPr>
          <a:xfrm>
            <a:off x="857250" y="1714500"/>
            <a:ext cx="10382250" cy="523875"/>
          </a:xfrm>
          <a:prstGeom prst="rect">
            <a:avLst/>
          </a:prstGeom>
          <a:noFill/>
          <a:ln w="0">
            <a:noFill/>
          </a:ln>
        </p:spPr>
        <p:txBody>
          <a:bodyPr anchor="t">
            <a:normAutofit/>
          </a:bodyPr>
          <a:lstStyle/>
          <a:p>
            <a:pPr>
              <a:defRPr sz="1950" b="1">
                <a:solidFill>
                  <a:srgbClr val="1763A8"/>
                </a:solidFill>
                <a:latin typeface="Bitstream Charter"/>
                <a:ea typeface="Bitstream Charter"/>
                <a:cs typeface="Bitstream Charter"/>
              </a:defRPr>
            </a:pPr>
            <a:r>
              <a:rPr lang="sk-SK" sz="1950" b="1" noProof="0" dirty="0">
                <a:solidFill>
                  <a:srgbClr val="1763A8"/>
                </a:solidFill>
                <a:latin typeface="Bitstream Charter"/>
                <a:ea typeface="Bitstream Charter"/>
                <a:cs typeface="Bitstream Charter"/>
              </a:rPr>
              <a:t>Skontrolujte vlastný výsledok</a:t>
            </a:r>
          </a:p>
        </p:txBody>
      </p:sp>
      <p:sp>
        <p:nvSpPr>
          <p:cNvPr id="5" name="Obdĺžnik 4">
            <a:extLst>
              <a:ext uri="{FF2B5EF4-FFF2-40B4-BE49-F238E27FC236}">
                <a16:creationId xmlns:a16="http://schemas.microsoft.com/office/drawing/2014/main" id="{81A9A992-B771-4082-A9C4-7570D4C92057}"/>
              </a:ext>
            </a:extLst>
          </p:cNvPr>
          <p:cNvSpPr>
            <a:spLocks noGrp="1"/>
          </p:cNvSpPr>
          <p:nvPr/>
        </p:nvSpPr>
        <p:spPr>
          <a:xfrm>
            <a:off x="857250" y="2619375"/>
            <a:ext cx="10382250" cy="2619375"/>
          </a:xfrm>
          <a:prstGeom prst="rect">
            <a:avLst/>
          </a:prstGeom>
          <a:noFill/>
          <a:ln w="0">
            <a:noFill/>
          </a:ln>
        </p:spPr>
        <p:txBody>
          <a:bodyPr anchor="t">
            <a:normAutofit/>
          </a:bodyPr>
          <a:lstStyle/>
          <a:p>
            <a:pPr>
              <a:defRPr sz="2325" b="0">
                <a:solidFill>
                  <a:srgbClr val="17304B"/>
                </a:solidFill>
                <a:latin typeface="Bitstream Charter"/>
                <a:ea typeface="Bitstream Charter"/>
                <a:cs typeface="Bitstream Charter"/>
              </a:defRPr>
            </a:pPr>
            <a:r>
              <a:rPr lang="sk-SK" sz="2325" b="0" noProof="0" dirty="0">
                <a:solidFill>
                  <a:srgbClr val="17304B"/>
                </a:solidFill>
                <a:latin typeface="Bitstream Charter"/>
                <a:ea typeface="Bitstream Charter"/>
                <a:cs typeface="Bitstream Charter"/>
              </a:rPr>
              <a:t>Kontrola: pôvodné správy zostali v histórii (nedávne); nový chat má prázdny editor.</a:t>
            </a:r>
          </a:p>
        </p:txBody>
      </p:sp>
    </p:spTree>
    <p:extLst>
      <p:ext uri="{BB962C8B-B14F-4D97-AF65-F5344CB8AC3E}">
        <p14:creationId xmlns:p14="http://schemas.microsoft.com/office/powerpoint/2010/main" val="239203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FAC94FAA-47CC-4771-A64A-DCDB98E36790}"/>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8B963742-51FC-4311-A68D-670730830373}"/>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29C050DB-CDFF-44AD-9FEB-6AE699A4028B}"/>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92675A89-8AB2-48AE-9104-2F7A05AB6EA4}"/>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B53A7D30-40A9-430B-8B84-47FA347CC5F4}"/>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Nástroje a multimédiá</a:t>
            </a:r>
          </a:p>
        </p:txBody>
      </p:sp>
      <p:sp>
        <p:nvSpPr>
          <p:cNvPr id="2" name="Obdĺžnik 1">
            <a:extLst>
              <a:ext uri="{FF2B5EF4-FFF2-40B4-BE49-F238E27FC236}">
                <a16:creationId xmlns:a16="http://schemas.microsoft.com/office/drawing/2014/main" id="{EAAE150C-910A-4A63-BA7A-AFDD7E02E71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OBSAH KAPITOLY</a:t>
            </a:r>
          </a:p>
        </p:txBody>
      </p:sp>
      <p:sp>
        <p:nvSpPr>
          <p:cNvPr id="3" name="Obdĺžnik 2">
            <a:extLst>
              <a:ext uri="{FF2B5EF4-FFF2-40B4-BE49-F238E27FC236}">
                <a16:creationId xmlns:a16="http://schemas.microsoft.com/office/drawing/2014/main" id="{C188A38E-5F4B-4E46-81AA-9D348BBB6177}"/>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36</a:t>
            </a:r>
          </a:p>
        </p:txBody>
      </p:sp>
      <p:sp>
        <p:nvSpPr>
          <p:cNvPr id="4" name="Obdĺžnik 3">
            <a:extLst>
              <a:ext uri="{FF2B5EF4-FFF2-40B4-BE49-F238E27FC236}">
                <a16:creationId xmlns:a16="http://schemas.microsoft.com/office/drawing/2014/main" id="{1768749B-1090-48FB-B093-0CC06C439E64}"/>
              </a:ext>
            </a:extLst>
          </p:cNvPr>
          <p:cNvSpPr>
            <a:spLocks noGrp="1"/>
          </p:cNvSpPr>
          <p:nvPr/>
        </p:nvSpPr>
        <p:spPr>
          <a:xfrm>
            <a:off x="952500" y="1647825"/>
            <a:ext cx="9810750" cy="809625"/>
          </a:xfrm>
          <a:prstGeom prst="rect">
            <a:avLst/>
          </a:prstGeom>
          <a:noFill/>
          <a:ln w="0">
            <a:noFill/>
          </a:ln>
        </p:spPr>
        <p:txBody>
          <a:bodyPr anchor="t">
            <a:normAutofit/>
          </a:bodyPr>
          <a:lstStyle/>
          <a:p>
            <a:pPr>
              <a:defRPr sz="2250" b="0">
                <a:solidFill>
                  <a:srgbClr val="17304B"/>
                </a:solidFill>
                <a:latin typeface="Bitstream Charter"/>
                <a:ea typeface="Bitstream Charter"/>
                <a:cs typeface="Bitstream Charter"/>
              </a:defRPr>
            </a:pPr>
            <a:r>
              <a:rPr lang="sk-SK" sz="2250" b="0" noProof="0" dirty="0">
                <a:solidFill>
                  <a:srgbClr val="17304B"/>
                </a:solidFill>
                <a:latin typeface="Bitstream Charter"/>
                <a:ea typeface="Bitstream Charter"/>
                <a:cs typeface="Bitstream Charter"/>
              </a:rPr>
              <a:t>Použite len tie možnosti, ktoré vidíte vo svojom účte</a:t>
            </a:r>
          </a:p>
        </p:txBody>
      </p:sp>
      <p:sp>
        <p:nvSpPr>
          <p:cNvPr id="5" name="Obdĺžnik 4">
            <a:extLst>
              <a:ext uri="{FF2B5EF4-FFF2-40B4-BE49-F238E27FC236}">
                <a16:creationId xmlns:a16="http://schemas.microsoft.com/office/drawing/2014/main" id="{6EA240C5-4BFA-4A21-BBA5-9CC8EA655037}"/>
              </a:ext>
            </a:extLst>
          </p:cNvPr>
          <p:cNvSpPr>
            <a:spLocks noGrp="1"/>
          </p:cNvSpPr>
          <p:nvPr/>
        </p:nvSpPr>
        <p:spPr>
          <a:xfrm>
            <a:off x="952500" y="2714625"/>
            <a:ext cx="9810750" cy="3238500"/>
          </a:xfrm>
          <a:prstGeom prst="rect">
            <a:avLst/>
          </a:prstGeom>
          <a:noFill/>
          <a:ln w="0">
            <a:noFill/>
          </a:ln>
        </p:spPr>
        <p:txBody>
          <a:bodyPr anchor="t">
            <a:normAutofit/>
          </a:bodyPr>
          <a:lstStyle/>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1. Web a zdroje</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2. Hlas a obrázky</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3. Doplnky a </a:t>
            </a:r>
            <a:r>
              <a:rPr lang="sk-SK" sz="2175" b="0" noProof="0" dirty="0" err="1">
                <a:solidFill>
                  <a:srgbClr val="17304B"/>
                </a:solidFill>
                <a:latin typeface="Bitstream Charter"/>
                <a:ea typeface="Bitstream Charter"/>
                <a:cs typeface="Bitstream Charter"/>
              </a:rPr>
              <a:t>Work</a:t>
            </a:r>
            <a:endParaRPr lang="sk-SK" sz="2175" b="0" noProof="0" dirty="0">
              <a:solidFill>
                <a:srgbClr val="17304B"/>
              </a:solidFill>
              <a:latin typeface="Bitstream Charter"/>
              <a:ea typeface="Bitstream Charter"/>
              <a:cs typeface="Bitstream Charter"/>
            </a:endParaRP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4. Bezpečné vykonanie akcií</a:t>
            </a:r>
          </a:p>
        </p:txBody>
      </p:sp>
    </p:spTree>
    <p:extLst>
      <p:ext uri="{BB962C8B-B14F-4D97-AF65-F5344CB8AC3E}">
        <p14:creationId xmlns:p14="http://schemas.microsoft.com/office/powerpoint/2010/main" val="2542900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C415341D-9A5C-4567-A9DC-C067C41848EF}"/>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9AB621F2-7A73-4660-B25F-91E8FD4D7826}"/>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7C872985-39C1-4DB8-9739-EB3A0E9466AC}"/>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93AF689C-DDCC-42F5-9572-0482170F7504}"/>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384298C1-2645-4E7D-9BF9-9438CFF7E5FA}"/>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Vyhľadávanie na webe</a:t>
            </a:r>
          </a:p>
        </p:txBody>
      </p:sp>
      <p:sp>
        <p:nvSpPr>
          <p:cNvPr id="2" name="Obdĺžnik 1">
            <a:extLst>
              <a:ext uri="{FF2B5EF4-FFF2-40B4-BE49-F238E27FC236}">
                <a16:creationId xmlns:a16="http://schemas.microsoft.com/office/drawing/2014/main" id="{8A9B1CAC-7A11-4C82-8051-E3F665CD2DAA}"/>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NÁSTROJE</a:t>
            </a:r>
          </a:p>
        </p:txBody>
      </p:sp>
      <p:sp>
        <p:nvSpPr>
          <p:cNvPr id="3" name="Obdĺžnik 2">
            <a:extLst>
              <a:ext uri="{FF2B5EF4-FFF2-40B4-BE49-F238E27FC236}">
                <a16:creationId xmlns:a16="http://schemas.microsoft.com/office/drawing/2014/main" id="{6015F9E8-1487-48E3-B8B1-065F4599BD63}"/>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37</a:t>
            </a:r>
          </a:p>
        </p:txBody>
      </p:sp>
      <p:pic>
        <p:nvPicPr>
          <p:cNvPr id="10" name="Obrázok 9"/>
          <p:cNvPicPr>
            <a:picLocks noChangeAspect="1"/>
          </p:cNvPicPr>
          <p:nvPr/>
        </p:nvPicPr>
        <p:blipFill>
          <a:blip r:embed="rId3"/>
          <a:stretch/>
        </p:blipFill>
        <p:spPr>
          <a:xfrm>
            <a:off x="1107825" y="1457325"/>
            <a:ext cx="5747250" cy="4619625"/>
          </a:xfrm>
          <a:prstGeom prst="rect">
            <a:avLst/>
          </a:prstGeom>
        </p:spPr>
      </p:pic>
      <p:sp>
        <p:nvSpPr>
          <p:cNvPr id="5" name="Obdĺžnik 4">
            <a:extLst>
              <a:ext uri="{FF2B5EF4-FFF2-40B4-BE49-F238E27FC236}">
                <a16:creationId xmlns:a16="http://schemas.microsoft.com/office/drawing/2014/main" id="{B2FFB510-F517-45C9-A406-7D703F0B6280}"/>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Požiadajte o aktuálny údaj a o odkaz na pôvodný zdroj.</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Vo výsledku otvorte citovaný článok, skontrolujte autora, dátum a presné tvrdenie.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Aj pri </a:t>
            </a:r>
            <a:r>
              <a:rPr lang="sk-SK" sz="1725" b="0" noProof="0" dirty="0" err="1">
                <a:solidFill>
                  <a:srgbClr val="17304B"/>
                </a:solidFill>
                <a:latin typeface="Bitstream Charter"/>
                <a:ea typeface="Bitstream Charter"/>
                <a:cs typeface="Bitstream Charter"/>
              </a:rPr>
              <a:t>klikateľnej</a:t>
            </a:r>
            <a:r>
              <a:rPr lang="sk-SK" sz="1725" b="0" noProof="0" dirty="0">
                <a:solidFill>
                  <a:srgbClr val="17304B"/>
                </a:solidFill>
                <a:latin typeface="Bitstream Charter"/>
                <a:ea typeface="Bitstream Charter"/>
                <a:cs typeface="Bitstream Charter"/>
              </a:rPr>
              <a:t> citácii môže byť zhrnutie nepresné.</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Ak nie je zrejmé, že prebehlo vyhľadávanie, neoznačujte údaj za overený.</a:t>
            </a:r>
          </a:p>
        </p:txBody>
      </p:sp>
    </p:spTree>
    <p:extLst>
      <p:ext uri="{BB962C8B-B14F-4D97-AF65-F5344CB8AC3E}">
        <p14:creationId xmlns:p14="http://schemas.microsoft.com/office/powerpoint/2010/main" val="1649464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D85051F7-9A22-455F-ABD8-35CF3624D5A2}"/>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42DDEC5-DBF2-45F5-89ED-C2AD1DCB39A4}"/>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7F519931-2195-445B-A3A7-7C1E57C44FF7}"/>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5DBA9660-7090-41C1-B9D0-D0CAD6AAA6D5}"/>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F6A4BDEA-8278-4C35-AAAE-B8DCDAFA00AD}"/>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Diktovanie a hlasový rozhovor</a:t>
            </a:r>
          </a:p>
        </p:txBody>
      </p:sp>
      <p:sp>
        <p:nvSpPr>
          <p:cNvPr id="2" name="Obdĺžnik 1">
            <a:extLst>
              <a:ext uri="{FF2B5EF4-FFF2-40B4-BE49-F238E27FC236}">
                <a16:creationId xmlns:a16="http://schemas.microsoft.com/office/drawing/2014/main" id="{AAD7BB03-CECB-4E41-ACD0-050EF8E428F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NÁSTROJE</a:t>
            </a:r>
          </a:p>
        </p:txBody>
      </p:sp>
      <p:sp>
        <p:nvSpPr>
          <p:cNvPr id="3" name="Obdĺžnik 2">
            <a:extLst>
              <a:ext uri="{FF2B5EF4-FFF2-40B4-BE49-F238E27FC236}">
                <a16:creationId xmlns:a16="http://schemas.microsoft.com/office/drawing/2014/main" id="{7503D33C-963B-4C00-A4FB-B5378166FF2C}"/>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38</a:t>
            </a:r>
          </a:p>
        </p:txBody>
      </p:sp>
      <p:pic>
        <p:nvPicPr>
          <p:cNvPr id="10" name="Obrázok 9"/>
          <p:cNvPicPr>
            <a:picLocks noChangeAspect="1"/>
          </p:cNvPicPr>
          <p:nvPr/>
        </p:nvPicPr>
        <p:blipFill>
          <a:blip r:embed="rId3"/>
          <a:stretch/>
        </p:blipFill>
        <p:spPr>
          <a:xfrm>
            <a:off x="556556" y="1457325"/>
            <a:ext cx="6849789" cy="4619625"/>
          </a:xfrm>
          <a:prstGeom prst="rect">
            <a:avLst/>
          </a:prstGeom>
        </p:spPr>
      </p:pic>
      <p:sp>
        <p:nvSpPr>
          <p:cNvPr id="5" name="Obdĺžnik 4">
            <a:extLst>
              <a:ext uri="{FF2B5EF4-FFF2-40B4-BE49-F238E27FC236}">
                <a16:creationId xmlns:a16="http://schemas.microsoft.com/office/drawing/2014/main" id="{A581408C-4481-4353-A040-BBE9E9A09F26}"/>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Mikrofón pri editore prepíše hovorené zadanie do textu.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Samostatné hlasové tlačidlo spustí rozhovor, ak je služba povolená.</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V karte „Hlas“ vyberiete hlas a jazyk rozpoznávania.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Pred odoslaním diktovaného textu skontrolujte mená, dátumy a odborné výrazy.</a:t>
            </a:r>
          </a:p>
        </p:txBody>
      </p:sp>
    </p:spTree>
    <p:extLst>
      <p:ext uri="{BB962C8B-B14F-4D97-AF65-F5344CB8AC3E}">
        <p14:creationId xmlns:p14="http://schemas.microsoft.com/office/powerpoint/2010/main" val="438440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16CCD97F-A600-45FB-919E-C92093246DDE}"/>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B5FC113-6D5C-4DCA-92F3-8422B99006FA}"/>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ED23DA6F-FBA4-457C-9E5D-D9F5B55260F6}"/>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B6C3FD22-D49F-4D0E-838E-DB631D094450}"/>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245A2F31-5948-4DC8-99BD-5BEC383CAC14}"/>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Obrázky a ďalší obsah</a:t>
            </a:r>
          </a:p>
        </p:txBody>
      </p:sp>
      <p:sp>
        <p:nvSpPr>
          <p:cNvPr id="2" name="Obdĺžnik 1">
            <a:extLst>
              <a:ext uri="{FF2B5EF4-FFF2-40B4-BE49-F238E27FC236}">
                <a16:creationId xmlns:a16="http://schemas.microsoft.com/office/drawing/2014/main" id="{68F8BA9E-8FCC-4123-957E-CD39AB84DBAE}"/>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NÁSTROJE</a:t>
            </a:r>
          </a:p>
        </p:txBody>
      </p:sp>
      <p:sp>
        <p:nvSpPr>
          <p:cNvPr id="3" name="Obdĺžnik 2">
            <a:extLst>
              <a:ext uri="{FF2B5EF4-FFF2-40B4-BE49-F238E27FC236}">
                <a16:creationId xmlns:a16="http://schemas.microsoft.com/office/drawing/2014/main" id="{27540EFE-CB89-4FD5-82CB-235134A34FF4}"/>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39</a:t>
            </a:r>
          </a:p>
        </p:txBody>
      </p:sp>
      <p:pic>
        <p:nvPicPr>
          <p:cNvPr id="10" name="Obrázok 9"/>
          <p:cNvPicPr>
            <a:picLocks noChangeAspect="1"/>
          </p:cNvPicPr>
          <p:nvPr/>
        </p:nvPicPr>
        <p:blipFill>
          <a:blip r:embed="rId3"/>
          <a:stretch/>
        </p:blipFill>
        <p:spPr>
          <a:xfrm>
            <a:off x="361950" y="3226563"/>
            <a:ext cx="7239000" cy="1081149"/>
          </a:xfrm>
          <a:prstGeom prst="rect">
            <a:avLst/>
          </a:prstGeom>
        </p:spPr>
      </p:pic>
      <p:sp>
        <p:nvSpPr>
          <p:cNvPr id="5" name="Obdĺžnik 4">
            <a:extLst>
              <a:ext uri="{FF2B5EF4-FFF2-40B4-BE49-F238E27FC236}">
                <a16:creationId xmlns:a16="http://schemas.microsoft.com/office/drawing/2014/main" id="{58DC11C9-C138-4193-8BC1-FB132C150D66}"/>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Cez plus môžete priložiť obrázok a položiť otázku k jeho obsahu.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Tvorbu obrázka otvorte, len ak je v ponuke dostupná.</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 opisovaní obrázka pýtajte konkrétne pozorovania, nie nepodložený záver.</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Snímky rozhrania v tomto návode pochádzajú zo skutočnej aplikácie.</a:t>
            </a:r>
          </a:p>
        </p:txBody>
      </p:sp>
    </p:spTree>
    <p:extLst>
      <p:ext uri="{BB962C8B-B14F-4D97-AF65-F5344CB8AC3E}">
        <p14:creationId xmlns:p14="http://schemas.microsoft.com/office/powerpoint/2010/main" val="1292516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5B8F27FD-C4D6-4FE4-B7AD-65B0F3C46F83}"/>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02DFFF55-04F2-449F-BEC1-D97793DC3632}"/>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B7C37038-C009-453B-AFD2-84163E4DAA8D}"/>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0846DDF4-91CB-4165-8633-FAE3DA60F209}"/>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2F952B2C-3788-40BF-BBA6-59C0E9C0FDD9}"/>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Doplnky a prepojené služby</a:t>
            </a:r>
          </a:p>
        </p:txBody>
      </p:sp>
      <p:sp>
        <p:nvSpPr>
          <p:cNvPr id="2" name="Obdĺžnik 1">
            <a:extLst>
              <a:ext uri="{FF2B5EF4-FFF2-40B4-BE49-F238E27FC236}">
                <a16:creationId xmlns:a16="http://schemas.microsoft.com/office/drawing/2014/main" id="{53ADBD9B-18B3-42C1-A8A1-E6B2EE58AFE9}"/>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NÁSTROJE</a:t>
            </a:r>
          </a:p>
        </p:txBody>
      </p:sp>
      <p:sp>
        <p:nvSpPr>
          <p:cNvPr id="3" name="Obdĺžnik 2">
            <a:extLst>
              <a:ext uri="{FF2B5EF4-FFF2-40B4-BE49-F238E27FC236}">
                <a16:creationId xmlns:a16="http://schemas.microsoft.com/office/drawing/2014/main" id="{6DCB0B9A-28C6-4FB8-9053-EF03CDDBB2B0}"/>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40</a:t>
            </a:r>
          </a:p>
        </p:txBody>
      </p:sp>
      <p:pic>
        <p:nvPicPr>
          <p:cNvPr id="10" name="Obrázok 9"/>
          <p:cNvPicPr>
            <a:picLocks noChangeAspect="1"/>
          </p:cNvPicPr>
          <p:nvPr/>
        </p:nvPicPr>
        <p:blipFill>
          <a:blip r:embed="rId3"/>
          <a:stretch/>
        </p:blipFill>
        <p:spPr>
          <a:xfrm>
            <a:off x="1525447" y="1457325"/>
            <a:ext cx="4912006" cy="4619625"/>
          </a:xfrm>
          <a:prstGeom prst="rect">
            <a:avLst/>
          </a:prstGeom>
        </p:spPr>
      </p:pic>
      <p:sp>
        <p:nvSpPr>
          <p:cNvPr id="5" name="Obdĺžnik 4">
            <a:extLst>
              <a:ext uri="{FF2B5EF4-FFF2-40B4-BE49-F238E27FC236}">
                <a16:creationId xmlns:a16="http://schemas.microsoft.com/office/drawing/2014/main" id="{BA95C98D-722F-4765-94F9-B54D6DC85B35}"/>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Pod editorom otvorte „Doplnky“ alebo kartu rovnakého názvu v nastaveniach.</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Katalóg slúži na prehliadanie; zoznam nainštalovaných položiek je individuálny.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 pripojenej službe skontrolujte, aké údaje vie čítať a aké úkony vykonávať.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Pred odoslaním, úpravou alebo zdieľaním v inej službe skontrolujte cieľ a obsah.</a:t>
            </a:r>
          </a:p>
        </p:txBody>
      </p:sp>
    </p:spTree>
    <p:extLst>
      <p:ext uri="{BB962C8B-B14F-4D97-AF65-F5344CB8AC3E}">
        <p14:creationId xmlns:p14="http://schemas.microsoft.com/office/powerpoint/2010/main" val="3683871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A2C0331C-267E-4B54-B9AD-DF10523DF73E}"/>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B63D092-1FB4-4307-9076-56CAEA4FF905}"/>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8102F87A-16C7-449E-B300-8A8B81E0A794}"/>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687CCC91-0A2C-449E-B99A-ECD0FDE7F3D2}"/>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4AC0655A-1789-41E8-8E7F-6E7202BCC7B4}"/>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Práca v režime </a:t>
            </a:r>
            <a:r>
              <a:rPr lang="sk-SK" sz="2625" b="1" noProof="0" dirty="0" err="1">
                <a:solidFill>
                  <a:srgbClr val="17304B"/>
                </a:solidFill>
                <a:latin typeface="Bitstream Charter"/>
                <a:ea typeface="Bitstream Charter"/>
                <a:cs typeface="Bitstream Charter"/>
              </a:rPr>
              <a:t>Work</a:t>
            </a:r>
            <a:endParaRPr lang="sk-SK" sz="2625" b="1" noProof="0" dirty="0">
              <a:solidFill>
                <a:srgbClr val="17304B"/>
              </a:solidFill>
              <a:latin typeface="Bitstream Charter"/>
              <a:ea typeface="Bitstream Charter"/>
              <a:cs typeface="Bitstream Charter"/>
            </a:endParaRPr>
          </a:p>
        </p:txBody>
      </p:sp>
      <p:sp>
        <p:nvSpPr>
          <p:cNvPr id="2" name="Obdĺžnik 1">
            <a:extLst>
              <a:ext uri="{FF2B5EF4-FFF2-40B4-BE49-F238E27FC236}">
                <a16:creationId xmlns:a16="http://schemas.microsoft.com/office/drawing/2014/main" id="{F34F6644-F84B-4205-B082-063ABA7E0BC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NÁSTROJE</a:t>
            </a:r>
          </a:p>
        </p:txBody>
      </p:sp>
      <p:sp>
        <p:nvSpPr>
          <p:cNvPr id="3" name="Obdĺžnik 2">
            <a:extLst>
              <a:ext uri="{FF2B5EF4-FFF2-40B4-BE49-F238E27FC236}">
                <a16:creationId xmlns:a16="http://schemas.microsoft.com/office/drawing/2014/main" id="{69F5A10D-338E-4D17-9B56-D35FD2EEDDE5}"/>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41</a:t>
            </a:r>
          </a:p>
        </p:txBody>
      </p:sp>
      <p:pic>
        <p:nvPicPr>
          <p:cNvPr id="10" name="Obrázok 9"/>
          <p:cNvPicPr>
            <a:picLocks noChangeAspect="1"/>
          </p:cNvPicPr>
          <p:nvPr/>
        </p:nvPicPr>
        <p:blipFill>
          <a:blip r:embed="rId3"/>
          <a:stretch/>
        </p:blipFill>
        <p:spPr>
          <a:xfrm>
            <a:off x="724993" y="1457325"/>
            <a:ext cx="6512914" cy="4619625"/>
          </a:xfrm>
          <a:prstGeom prst="rect">
            <a:avLst/>
          </a:prstGeom>
        </p:spPr>
      </p:pic>
      <p:sp>
        <p:nvSpPr>
          <p:cNvPr id="5" name="Obdĺžnik 4">
            <a:extLst>
              <a:ext uri="{FF2B5EF4-FFF2-40B4-BE49-F238E27FC236}">
                <a16:creationId xmlns:a16="http://schemas.microsoft.com/office/drawing/2014/main" id="{EA9A10BE-F013-48FE-9D3A-3CB531F38967}"/>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Zadajte výsledok, napríklad „Vytvor prezentáciu z priloženého sylabu“.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Pridajte zdrojové súbory, rozsah, publikum a formát výstupu.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Priebežný výsledok si prezrite a vyžiadajte konkrétne opravy.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Hotový súbor otvorte a overte, že skutočne obsahuje požadované časti.</a:t>
            </a:r>
          </a:p>
        </p:txBody>
      </p:sp>
    </p:spTree>
    <p:extLst>
      <p:ext uri="{BB962C8B-B14F-4D97-AF65-F5344CB8AC3E}">
        <p14:creationId xmlns:p14="http://schemas.microsoft.com/office/powerpoint/2010/main" val="1045752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471F6872-DA2F-4C31-8FE0-F589254F0D60}"/>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8B57EE1F-DA88-43C3-B236-FA765722378C}"/>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8D3D161B-8E79-48ED-9ED5-B9E9A6299FC6}"/>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455D1450-5A02-440E-87FF-B2D47E238E2F}"/>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841C4D6A-8377-4BF6-8E26-E6FFD60098D1}"/>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Plánované úlohy a upozornenia</a:t>
            </a:r>
          </a:p>
        </p:txBody>
      </p:sp>
      <p:sp>
        <p:nvSpPr>
          <p:cNvPr id="2" name="Obdĺžnik 1">
            <a:extLst>
              <a:ext uri="{FF2B5EF4-FFF2-40B4-BE49-F238E27FC236}">
                <a16:creationId xmlns:a16="http://schemas.microsoft.com/office/drawing/2014/main" id="{9168C28A-C3A8-4EED-92E3-6459322C03E0}"/>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NÁSTROJE</a:t>
            </a:r>
          </a:p>
        </p:txBody>
      </p:sp>
      <p:sp>
        <p:nvSpPr>
          <p:cNvPr id="3" name="Obdĺžnik 2">
            <a:extLst>
              <a:ext uri="{FF2B5EF4-FFF2-40B4-BE49-F238E27FC236}">
                <a16:creationId xmlns:a16="http://schemas.microsoft.com/office/drawing/2014/main" id="{78051A7B-489E-4D31-A292-BB7CE38042F9}"/>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42</a:t>
            </a:r>
          </a:p>
        </p:txBody>
      </p:sp>
      <p:pic>
        <p:nvPicPr>
          <p:cNvPr id="10" name="Obrázok 9"/>
          <p:cNvPicPr>
            <a:picLocks noChangeAspect="1"/>
          </p:cNvPicPr>
          <p:nvPr/>
        </p:nvPicPr>
        <p:blipFill>
          <a:blip r:embed="rId3"/>
          <a:stretch/>
        </p:blipFill>
        <p:spPr>
          <a:xfrm>
            <a:off x="2809270" y="1457325"/>
            <a:ext cx="2344361" cy="4619625"/>
          </a:xfrm>
          <a:prstGeom prst="rect">
            <a:avLst/>
          </a:prstGeom>
        </p:spPr>
      </p:pic>
      <p:sp>
        <p:nvSpPr>
          <p:cNvPr id="5" name="Obdĺžnik 4">
            <a:extLst>
              <a:ext uri="{FF2B5EF4-FFF2-40B4-BE49-F238E27FC236}">
                <a16:creationId xmlns:a16="http://schemas.microsoft.com/office/drawing/2014/main" id="{F4699F5F-D41D-4B8B-B1BF-D05D5E361152}"/>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 bočnom paneli je položka „Naplánované“ pre opakované alebo budúce úlohy.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Pri úlohe si overte termín, opakovanie a očakávaný výsledok.</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V „Oznámeniach“ určíte, ako sa zobrazujú správy o rôznych činnostiach.</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Dostupnosť konkrétnych automatizácií a kanálov závisí od účtu.</a:t>
            </a:r>
          </a:p>
        </p:txBody>
      </p:sp>
    </p:spTree>
    <p:extLst>
      <p:ext uri="{BB962C8B-B14F-4D97-AF65-F5344CB8AC3E}">
        <p14:creationId xmlns:p14="http://schemas.microsoft.com/office/powerpoint/2010/main" val="174253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B6AED0DF-CB8C-477E-B881-50703D0B8ED1}"/>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70985671-8394-4BF9-81D1-BF7A0ED3DC77}"/>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4125D7E0-6F7C-4FF7-BBE0-296F24BCC9F5}"/>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22477B63-C27A-4665-B8C5-4CDDF405512A}"/>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0790FCD3-23FF-4958-AA72-19810F99C8EE}"/>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Nastavenia používateľa</a:t>
            </a:r>
          </a:p>
        </p:txBody>
      </p:sp>
      <p:sp>
        <p:nvSpPr>
          <p:cNvPr id="2" name="Obdĺžnik 1">
            <a:extLst>
              <a:ext uri="{FF2B5EF4-FFF2-40B4-BE49-F238E27FC236}">
                <a16:creationId xmlns:a16="http://schemas.microsoft.com/office/drawing/2014/main" id="{F913DAB4-710B-4B90-A3BB-612551BBDFE6}"/>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OBSAH KAPITOLY</a:t>
            </a:r>
          </a:p>
        </p:txBody>
      </p:sp>
      <p:sp>
        <p:nvSpPr>
          <p:cNvPr id="3" name="Obdĺžnik 2">
            <a:extLst>
              <a:ext uri="{FF2B5EF4-FFF2-40B4-BE49-F238E27FC236}">
                <a16:creationId xmlns:a16="http://schemas.microsoft.com/office/drawing/2014/main" id="{8FF080CA-D599-4116-94B2-3FC59D0C7BBF}"/>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43</a:t>
            </a:r>
          </a:p>
        </p:txBody>
      </p:sp>
      <p:sp>
        <p:nvSpPr>
          <p:cNvPr id="4" name="Obdĺžnik 3">
            <a:extLst>
              <a:ext uri="{FF2B5EF4-FFF2-40B4-BE49-F238E27FC236}">
                <a16:creationId xmlns:a16="http://schemas.microsoft.com/office/drawing/2014/main" id="{7BDE25C5-3BD9-4E97-98AB-310223BB0528}"/>
              </a:ext>
            </a:extLst>
          </p:cNvPr>
          <p:cNvSpPr>
            <a:spLocks noGrp="1"/>
          </p:cNvSpPr>
          <p:nvPr/>
        </p:nvSpPr>
        <p:spPr>
          <a:xfrm>
            <a:off x="952500" y="1647825"/>
            <a:ext cx="9810750" cy="809625"/>
          </a:xfrm>
          <a:prstGeom prst="rect">
            <a:avLst/>
          </a:prstGeom>
          <a:noFill/>
          <a:ln w="0">
            <a:noFill/>
          </a:ln>
        </p:spPr>
        <p:txBody>
          <a:bodyPr anchor="t">
            <a:normAutofit/>
          </a:bodyPr>
          <a:lstStyle/>
          <a:p>
            <a:pPr>
              <a:defRPr sz="2250" b="0">
                <a:solidFill>
                  <a:srgbClr val="17304B"/>
                </a:solidFill>
                <a:latin typeface="Bitstream Charter"/>
                <a:ea typeface="Bitstream Charter"/>
                <a:cs typeface="Bitstream Charter"/>
              </a:defRPr>
            </a:pPr>
            <a:r>
              <a:rPr lang="sk-SK" sz="2250" b="0" noProof="0" dirty="0">
                <a:solidFill>
                  <a:srgbClr val="17304B"/>
                </a:solidFill>
                <a:latin typeface="Bitstream Charter"/>
                <a:ea typeface="Bitstream Charter"/>
                <a:cs typeface="Bitstream Charter"/>
              </a:rPr>
              <a:t>Každú kartu otvorte cez ikonu profilu a položku Nastavenia</a:t>
            </a:r>
          </a:p>
        </p:txBody>
      </p:sp>
      <p:sp>
        <p:nvSpPr>
          <p:cNvPr id="5" name="Obdĺžnik 4">
            <a:extLst>
              <a:ext uri="{FF2B5EF4-FFF2-40B4-BE49-F238E27FC236}">
                <a16:creationId xmlns:a16="http://schemas.microsoft.com/office/drawing/2014/main" id="{D6E49C6D-6008-4529-AE30-3A460D9EE2D8}"/>
              </a:ext>
            </a:extLst>
          </p:cNvPr>
          <p:cNvSpPr>
            <a:spLocks noGrp="1"/>
          </p:cNvSpPr>
          <p:nvPr/>
        </p:nvSpPr>
        <p:spPr>
          <a:xfrm>
            <a:off x="952500" y="2714625"/>
            <a:ext cx="9810750" cy="3238500"/>
          </a:xfrm>
          <a:prstGeom prst="rect">
            <a:avLst/>
          </a:prstGeom>
          <a:noFill/>
          <a:ln w="0">
            <a:noFill/>
          </a:ln>
        </p:spPr>
        <p:txBody>
          <a:bodyPr anchor="t">
            <a:normAutofit/>
          </a:bodyPr>
          <a:lstStyle/>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1. Všeobecné, vzhľad a oznámenia</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2. Zabezpečenie, účet, hlas a úložisko</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3. Personalizácia a dáta</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4. Integrácie a ďalšie možnosti</a:t>
            </a:r>
          </a:p>
        </p:txBody>
      </p:sp>
    </p:spTree>
    <p:extLst>
      <p:ext uri="{BB962C8B-B14F-4D97-AF65-F5344CB8AC3E}">
        <p14:creationId xmlns:p14="http://schemas.microsoft.com/office/powerpoint/2010/main" val="3401471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9E666198-6CC7-40DA-AA35-C1074994BA62}"/>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A100F622-B086-4EC2-8550-20A0E47113DB}"/>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28793BB1-A2A5-492C-975F-5C4B9E6D3102}"/>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CD57C8C3-4AF8-4041-995F-C44EF9AFA7FF}"/>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6D1405BF-58C6-4959-ADB7-987A5CFF0C44}"/>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Mapa nastavení</a:t>
            </a:r>
          </a:p>
        </p:txBody>
      </p:sp>
      <p:sp>
        <p:nvSpPr>
          <p:cNvPr id="2" name="Obdĺžnik 1">
            <a:extLst>
              <a:ext uri="{FF2B5EF4-FFF2-40B4-BE49-F238E27FC236}">
                <a16:creationId xmlns:a16="http://schemas.microsoft.com/office/drawing/2014/main" id="{0E4DC44D-FAAA-4F1F-AD57-7DEA41CEC72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BF58A597-EDA9-47BD-94CA-CC3BA95563F0}"/>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44</a:t>
            </a:r>
          </a:p>
        </p:txBody>
      </p:sp>
      <p:pic>
        <p:nvPicPr>
          <p:cNvPr id="10" name="Obrázok 9"/>
          <p:cNvPicPr>
            <a:picLocks noChangeAspect="1"/>
          </p:cNvPicPr>
          <p:nvPr/>
        </p:nvPicPr>
        <p:blipFill>
          <a:blip r:embed="rId3"/>
          <a:stretch/>
        </p:blipFill>
        <p:spPr>
          <a:xfrm>
            <a:off x="361950" y="1515637"/>
            <a:ext cx="7239000" cy="4503000"/>
          </a:xfrm>
          <a:prstGeom prst="rect">
            <a:avLst/>
          </a:prstGeom>
        </p:spPr>
      </p:pic>
      <p:sp>
        <p:nvSpPr>
          <p:cNvPr id="5" name="Obdĺžnik 4">
            <a:extLst>
              <a:ext uri="{FF2B5EF4-FFF2-40B4-BE49-F238E27FC236}">
                <a16:creationId xmlns:a16="http://schemas.microsoft.com/office/drawing/2014/main" id="{DD14EAFA-7F33-45B6-AE48-3AF53908925E}"/>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 profile zvoľte „Nastavenia“. Otvorí sa samostatná stránka.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Vľavo je vyhľadávanie nastavení a zoznam kariet.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Vpravo sa mení obsah vybranej karty.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„Späť do aplikácie“ vás vráti na konverzácie.</a:t>
            </a:r>
          </a:p>
        </p:txBody>
      </p:sp>
    </p:spTree>
    <p:extLst>
      <p:ext uri="{BB962C8B-B14F-4D97-AF65-F5344CB8AC3E}">
        <p14:creationId xmlns:p14="http://schemas.microsoft.com/office/powerpoint/2010/main" val="32560472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A999A6AA-ED6D-4734-8290-A2F3D2DD119A}"/>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0AFAB39F-D8C4-4B18-92E8-76652E98F69A}"/>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578EE68D-7F99-4E00-9603-EA1DA7AF5C79}"/>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6AF2EE47-9BC7-4949-8260-51D2478FDACB}"/>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FB83288C-A962-4A12-89AC-5A9F95D3F07C}"/>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Všeobecné: jazyk a inteligencia</a:t>
            </a:r>
          </a:p>
        </p:txBody>
      </p:sp>
      <p:sp>
        <p:nvSpPr>
          <p:cNvPr id="2" name="Obdĺžnik 1">
            <a:extLst>
              <a:ext uri="{FF2B5EF4-FFF2-40B4-BE49-F238E27FC236}">
                <a16:creationId xmlns:a16="http://schemas.microsoft.com/office/drawing/2014/main" id="{8F3E0C98-6B3F-48EF-9605-20F998AD16B7}"/>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3C216CAE-AD25-4760-97AB-E8E13A5EEE90}"/>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45</a:t>
            </a:r>
          </a:p>
        </p:txBody>
      </p:sp>
      <p:pic>
        <p:nvPicPr>
          <p:cNvPr id="10" name="Obrázok 9"/>
          <p:cNvPicPr>
            <a:picLocks noChangeAspect="1"/>
          </p:cNvPicPr>
          <p:nvPr/>
        </p:nvPicPr>
        <p:blipFill>
          <a:blip r:embed="rId3"/>
          <a:stretch/>
        </p:blipFill>
        <p:spPr>
          <a:xfrm>
            <a:off x="361950" y="1569584"/>
            <a:ext cx="7239000" cy="4395107"/>
          </a:xfrm>
          <a:prstGeom prst="rect">
            <a:avLst/>
          </a:prstGeom>
        </p:spPr>
      </p:pic>
      <p:sp>
        <p:nvSpPr>
          <p:cNvPr id="5" name="Obdĺžnik 4">
            <a:extLst>
              <a:ext uri="{FF2B5EF4-FFF2-40B4-BE49-F238E27FC236}">
                <a16:creationId xmlns:a16="http://schemas.microsoft.com/office/drawing/2014/main" id="{C8E1B263-7FA6-49EB-B59E-5C0BE8CEF6B5}"/>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Jazyk určuje text používateľského rozhrania; „Automaticky rozpoznať“ necháva výber na aplikáciu.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„Vyššia inteligencia“ povoľuje automatické použitie vyššej úrovne pri zložitej otázke.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„Povoliť diktovanie“ ovláda diktovanie v editore.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Po zmene prepínača sledujte jeho stav; pri neistote sa vráťte na túto kartu.</a:t>
            </a:r>
          </a:p>
        </p:txBody>
      </p:sp>
    </p:spTree>
    <p:extLst>
      <p:ext uri="{BB962C8B-B14F-4D97-AF65-F5344CB8AC3E}">
        <p14:creationId xmlns:p14="http://schemas.microsoft.com/office/powerpoint/2010/main" val="939129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7344603C-F128-45DE-914A-3866EE260E91}"/>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E3686EA9-2146-42FB-B0CE-8FF569335E6D}"/>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DD484986-5776-4469-9453-9188F090EB70}"/>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FB65A162-44DE-41F5-9CB0-31939A9D566C}"/>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87960F7E-FBA8-4A01-BE73-69170275D710}"/>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Vzhľad: režim a farby</a:t>
            </a:r>
          </a:p>
        </p:txBody>
      </p:sp>
      <p:sp>
        <p:nvSpPr>
          <p:cNvPr id="2" name="Obdĺžnik 1">
            <a:extLst>
              <a:ext uri="{FF2B5EF4-FFF2-40B4-BE49-F238E27FC236}">
                <a16:creationId xmlns:a16="http://schemas.microsoft.com/office/drawing/2014/main" id="{0EBB5D36-0A27-43BD-86AF-D741663160EA}"/>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E6022541-7A70-4E2D-A588-408B5DAF957B}"/>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46</a:t>
            </a:r>
          </a:p>
        </p:txBody>
      </p:sp>
      <p:pic>
        <p:nvPicPr>
          <p:cNvPr id="10" name="Obrázok 9"/>
          <p:cNvPicPr>
            <a:picLocks noChangeAspect="1"/>
          </p:cNvPicPr>
          <p:nvPr/>
        </p:nvPicPr>
        <p:blipFill>
          <a:blip r:embed="rId3"/>
          <a:stretch/>
        </p:blipFill>
        <p:spPr>
          <a:xfrm>
            <a:off x="1323584" y="1457325"/>
            <a:ext cx="5315733" cy="4619625"/>
          </a:xfrm>
          <a:prstGeom prst="rect">
            <a:avLst/>
          </a:prstGeom>
        </p:spPr>
      </p:pic>
      <p:sp>
        <p:nvSpPr>
          <p:cNvPr id="5" name="Obdĺžnik 4">
            <a:extLst>
              <a:ext uri="{FF2B5EF4-FFF2-40B4-BE49-F238E27FC236}">
                <a16:creationId xmlns:a16="http://schemas.microsoft.com/office/drawing/2014/main" id="{FF609F38-7EFC-4372-975A-BEDF8766F0AC}"/>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Režim motívu môže sledovať systém alebo vynútiť svetlé či tmavé zobrazenie.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Ďalšie položky upravujú motív, farbu zvýraznenia, pozadie a popredie.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Rozšírené nastavenia zobrazia podrobnejšie voľby vzhľadu.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Pri čitateľnosti sledujte kontrast; návrat zabezpečí voľba pôvodného režimu.</a:t>
            </a:r>
          </a:p>
        </p:txBody>
      </p:sp>
    </p:spTree>
    <p:extLst>
      <p:ext uri="{BB962C8B-B14F-4D97-AF65-F5344CB8AC3E}">
        <p14:creationId xmlns:p14="http://schemas.microsoft.com/office/powerpoint/2010/main" val="2212328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02B61EB3-A267-404E-842A-6B7E2A8F846B}"/>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5E9004F-E77D-46F4-8C1E-C98E22B09E3B}"/>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3B5E5145-25AF-4E4A-BCB5-C87D084B5DC6}"/>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8BBE3B19-29DD-46F3-ACB0-155C93AC0E15}"/>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E27FC7B9-5213-4A51-9F36-7BFDF87EF10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Oznámenia</a:t>
            </a:r>
          </a:p>
        </p:txBody>
      </p:sp>
      <p:sp>
        <p:nvSpPr>
          <p:cNvPr id="2" name="Obdĺžnik 1">
            <a:extLst>
              <a:ext uri="{FF2B5EF4-FFF2-40B4-BE49-F238E27FC236}">
                <a16:creationId xmlns:a16="http://schemas.microsoft.com/office/drawing/2014/main" id="{6F143598-1A16-4544-B7A3-AC842230F903}"/>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D94A0649-B422-45FB-B16B-4C39FDE07B5D}"/>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47</a:t>
            </a:r>
          </a:p>
        </p:txBody>
      </p:sp>
      <p:pic>
        <p:nvPicPr>
          <p:cNvPr id="10" name="Obrázok 9"/>
          <p:cNvPicPr>
            <a:picLocks noChangeAspect="1"/>
          </p:cNvPicPr>
          <p:nvPr/>
        </p:nvPicPr>
        <p:blipFill>
          <a:blip r:embed="rId3"/>
          <a:stretch/>
        </p:blipFill>
        <p:spPr>
          <a:xfrm>
            <a:off x="1428499" y="1457325"/>
            <a:ext cx="5105901" cy="4619625"/>
          </a:xfrm>
          <a:prstGeom prst="rect">
            <a:avLst/>
          </a:prstGeom>
        </p:spPr>
      </p:pic>
      <p:sp>
        <p:nvSpPr>
          <p:cNvPr id="5" name="Obdĺžnik 4">
            <a:extLst>
              <a:ext uri="{FF2B5EF4-FFF2-40B4-BE49-F238E27FC236}">
                <a16:creationId xmlns:a16="http://schemas.microsoft.com/office/drawing/2014/main" id="{0ECACE6D-30A7-43C1-AAA6-8D153663C221}"/>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Karta zoskupuje upozornenia pre rôzne funkcie aplikácie.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Pri každom riadku rozbaľte kanál, napríklad e-mail alebo </a:t>
            </a:r>
            <a:r>
              <a:rPr lang="sk-SK" sz="1725" b="0" noProof="0" dirty="0" err="1">
                <a:solidFill>
                  <a:srgbClr val="17304B"/>
                </a:solidFill>
                <a:latin typeface="Bitstream Charter"/>
                <a:ea typeface="Bitstream Charter"/>
                <a:cs typeface="Bitstream Charter"/>
              </a:rPr>
              <a:t>push</a:t>
            </a:r>
            <a:r>
              <a:rPr lang="sk-SK" sz="1725" b="0" noProof="0" dirty="0">
                <a:solidFill>
                  <a:srgbClr val="17304B"/>
                </a:solidFill>
                <a:latin typeface="Bitstream Charter"/>
                <a:ea typeface="Bitstream Charter"/>
                <a:cs typeface="Bitstream Charter"/>
              </a:rPr>
              <a:t>, ak je k dispozícii.</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Nastavte len správy, ktoré chcete dostávať; voľby možno znova zmeniť.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Zoznam funkcií a kanálov sa líši podľa účtu a pripojených služieb.</a:t>
            </a:r>
          </a:p>
        </p:txBody>
      </p:sp>
    </p:spTree>
    <p:extLst>
      <p:ext uri="{BB962C8B-B14F-4D97-AF65-F5344CB8AC3E}">
        <p14:creationId xmlns:p14="http://schemas.microsoft.com/office/powerpoint/2010/main" val="15068331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C26E398F-E21A-41A3-835B-3DC1A2C388E5}"/>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FE47F2DA-0418-433B-983D-8E4C53896EF5}"/>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1E9364AE-92AC-4519-BB1A-E110FBBC5BF8}"/>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CCD2784C-C624-4AA2-81B4-46CC17AA7A0A}"/>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20EDBD50-A87D-4BD7-9791-21914B160066}"/>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Zabezpečenie a prihlásenie</a:t>
            </a:r>
          </a:p>
        </p:txBody>
      </p:sp>
      <p:sp>
        <p:nvSpPr>
          <p:cNvPr id="2" name="Obdĺžnik 1">
            <a:extLst>
              <a:ext uri="{FF2B5EF4-FFF2-40B4-BE49-F238E27FC236}">
                <a16:creationId xmlns:a16="http://schemas.microsoft.com/office/drawing/2014/main" id="{F5295533-E700-4E8A-B712-3A4BB05B7B28}"/>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1CFEB750-FA0F-44A0-9AF4-C3D3FC43D4E6}"/>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48</a:t>
            </a:r>
          </a:p>
        </p:txBody>
      </p:sp>
      <p:pic>
        <p:nvPicPr>
          <p:cNvPr id="10" name="Obrázok 9"/>
          <p:cNvPicPr>
            <a:picLocks noChangeAspect="1"/>
          </p:cNvPicPr>
          <p:nvPr/>
        </p:nvPicPr>
        <p:blipFill>
          <a:blip r:embed="rId3"/>
          <a:stretch/>
        </p:blipFill>
        <p:spPr>
          <a:xfrm>
            <a:off x="1525447" y="1457325"/>
            <a:ext cx="4912006" cy="4619625"/>
          </a:xfrm>
          <a:prstGeom prst="rect">
            <a:avLst/>
          </a:prstGeom>
        </p:spPr>
      </p:pic>
      <p:sp>
        <p:nvSpPr>
          <p:cNvPr id="5" name="Obdĺžnik 4">
            <a:extLst>
              <a:ext uri="{FF2B5EF4-FFF2-40B4-BE49-F238E27FC236}">
                <a16:creationId xmlns:a16="http://schemas.microsoft.com/office/drawing/2014/main" id="{EE0FC856-FD38-433E-857A-49A41A50BA70}"/>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Na tejto karte sú prístupové kľúče, heslo a viacfaktorové overovanie.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„Aktívne relácie“ ukazujú zariadenia prihlásené do účtu.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„Prihlásiť sa cez </a:t>
            </a:r>
            <a:r>
              <a:rPr lang="sk-SK" sz="1725" b="0" noProof="0" dirty="0" err="1">
                <a:solidFill>
                  <a:srgbClr val="17304B"/>
                </a:solidFill>
                <a:latin typeface="Bitstream Charter"/>
                <a:ea typeface="Bitstream Charter"/>
                <a:cs typeface="Bitstream Charter"/>
              </a:rPr>
              <a:t>ChatGPT</a:t>
            </a:r>
            <a:r>
              <a:rPr lang="sk-SK" sz="1725" b="0" noProof="0" dirty="0">
                <a:solidFill>
                  <a:srgbClr val="17304B"/>
                </a:solidFill>
                <a:latin typeface="Bitstream Charter"/>
                <a:ea typeface="Bitstream Charter"/>
                <a:cs typeface="Bitstream Charter"/>
              </a:rPr>
              <a:t>“ spravuje prepojenia k ďalším službám.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Nastavenia autentifikácie upravujte len po pochopení ich dôsledkov.</a:t>
            </a:r>
          </a:p>
        </p:txBody>
      </p:sp>
    </p:spTree>
    <p:extLst>
      <p:ext uri="{BB962C8B-B14F-4D97-AF65-F5344CB8AC3E}">
        <p14:creationId xmlns:p14="http://schemas.microsoft.com/office/powerpoint/2010/main" val="36292726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9F0030E0-534D-4E0C-9435-B742B626936F}"/>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6E1AEF9F-5967-4460-A891-B054C77B4EAF}"/>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93D3ABF3-D31F-40EC-8622-C074F4C0CC12}"/>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63257006-FB3D-4060-B59E-D21D6B1F0FBF}"/>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1405AEFA-72E3-4B66-B9BA-6B5A57777B7D}"/>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Účet a univerzitný stav</a:t>
            </a:r>
          </a:p>
        </p:txBody>
      </p:sp>
      <p:sp>
        <p:nvSpPr>
          <p:cNvPr id="2" name="Obdĺžnik 1">
            <a:extLst>
              <a:ext uri="{FF2B5EF4-FFF2-40B4-BE49-F238E27FC236}">
                <a16:creationId xmlns:a16="http://schemas.microsoft.com/office/drawing/2014/main" id="{F0D90666-A6A9-4532-B49D-6E879F18AED3}"/>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A3CE46B1-FE6E-4CB7-BBEE-208370078A7F}"/>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49</a:t>
            </a:r>
          </a:p>
        </p:txBody>
      </p:sp>
      <p:pic>
        <p:nvPicPr>
          <p:cNvPr id="10" name="Obrázok 9"/>
          <p:cNvPicPr>
            <a:picLocks noChangeAspect="1"/>
          </p:cNvPicPr>
          <p:nvPr/>
        </p:nvPicPr>
        <p:blipFill>
          <a:blip r:embed="rId3"/>
          <a:stretch/>
        </p:blipFill>
        <p:spPr>
          <a:xfrm>
            <a:off x="636204" y="1457325"/>
            <a:ext cx="6690491" cy="4619625"/>
          </a:xfrm>
          <a:prstGeom prst="rect">
            <a:avLst/>
          </a:prstGeom>
        </p:spPr>
      </p:pic>
      <p:sp>
        <p:nvSpPr>
          <p:cNvPr id="5" name="Obdĺžnik 4">
            <a:extLst>
              <a:ext uri="{FF2B5EF4-FFF2-40B4-BE49-F238E27FC236}">
                <a16:creationId xmlns:a16="http://schemas.microsoft.com/office/drawing/2014/main" id="{25617236-C2D3-4086-ABDE-E6D5B2F9CC3F}"/>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Na karte „Účet“ skontrolujete stav </a:t>
            </a:r>
            <a:r>
              <a:rPr lang="sk-SK" sz="1725" b="0" noProof="0" dirty="0" err="1">
                <a:solidFill>
                  <a:srgbClr val="17304B"/>
                </a:solidFill>
                <a:latin typeface="Bitstream Charter"/>
                <a:ea typeface="Bitstream Charter"/>
                <a:cs typeface="Bitstream Charter"/>
              </a:rPr>
              <a:t>education</a:t>
            </a:r>
            <a:r>
              <a:rPr lang="sk-SK" sz="1725" b="0" noProof="0" dirty="0">
                <a:solidFill>
                  <a:srgbClr val="17304B"/>
                </a:solidFill>
                <a:latin typeface="Bitstream Charter"/>
                <a:ea typeface="Bitstream Charter"/>
                <a:cs typeface="Bitstream Charter"/>
              </a:rPr>
              <a:t> a identifikačné údaje.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Zmena mena alebo používateľského mena má dosah na profil, preto ju nerobte pri cvičení.</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E-mail a meno v obrázku sú zakryté; vo svojom účte vidíte vlastné údaje.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Pri nesprávnom pracovnom priestore sa vráťte do profilovej ponuky.</a:t>
            </a:r>
          </a:p>
        </p:txBody>
      </p:sp>
    </p:spTree>
    <p:extLst>
      <p:ext uri="{BB962C8B-B14F-4D97-AF65-F5344CB8AC3E}">
        <p14:creationId xmlns:p14="http://schemas.microsoft.com/office/powerpoint/2010/main" val="41851469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92830DB8-54DC-4B8E-9888-FD53B8E147C6}"/>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AB83E52E-3630-4F64-9CBA-B667095A5FC5}"/>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A53E98FC-B616-46D6-9382-C06C9643648B}"/>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709B8503-7B23-4063-90A2-DB706CCC7037}"/>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16BBF211-5641-4EEA-BEFD-5AF4DA23544C}"/>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Hlas</a:t>
            </a:r>
          </a:p>
        </p:txBody>
      </p:sp>
      <p:sp>
        <p:nvSpPr>
          <p:cNvPr id="2" name="Obdĺžnik 1">
            <a:extLst>
              <a:ext uri="{FF2B5EF4-FFF2-40B4-BE49-F238E27FC236}">
                <a16:creationId xmlns:a16="http://schemas.microsoft.com/office/drawing/2014/main" id="{A1B41911-285F-48B3-888F-187D70C9B646}"/>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5ED5A259-8B5F-4F2B-A0A5-61C7D7703610}"/>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50</a:t>
            </a:r>
          </a:p>
        </p:txBody>
      </p:sp>
      <p:pic>
        <p:nvPicPr>
          <p:cNvPr id="10" name="Obrázok 9"/>
          <p:cNvPicPr>
            <a:picLocks noChangeAspect="1"/>
          </p:cNvPicPr>
          <p:nvPr/>
        </p:nvPicPr>
        <p:blipFill>
          <a:blip r:embed="rId3"/>
          <a:stretch/>
        </p:blipFill>
        <p:spPr>
          <a:xfrm>
            <a:off x="361950" y="1612673"/>
            <a:ext cx="7239000" cy="4308929"/>
          </a:xfrm>
          <a:prstGeom prst="rect">
            <a:avLst/>
          </a:prstGeom>
        </p:spPr>
      </p:pic>
      <p:sp>
        <p:nvSpPr>
          <p:cNvPr id="5" name="Obdĺžnik 4">
            <a:extLst>
              <a:ext uri="{FF2B5EF4-FFF2-40B4-BE49-F238E27FC236}">
                <a16:creationId xmlns:a16="http://schemas.microsoft.com/office/drawing/2014/main" id="{CC27FE18-00B0-4AD6-9465-31EE77AFC679}"/>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Položka „Hlas“ určuje hlas pre rozhovor a čítanie nahlas.</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Položka „Jazyk“ riadi rozpoznávanie reči; dostupné je automatické rozpoznanie.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Po výbere skúste krátke neosobné zadanie a skontrolujte prepis.</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Ak mikrofón chýba, skontrolujte aj „Povoliť diktovanie“ vo Všeobecných.</a:t>
            </a:r>
          </a:p>
        </p:txBody>
      </p:sp>
    </p:spTree>
    <p:extLst>
      <p:ext uri="{BB962C8B-B14F-4D97-AF65-F5344CB8AC3E}">
        <p14:creationId xmlns:p14="http://schemas.microsoft.com/office/powerpoint/2010/main" val="3309719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C55A04FC-0BA4-499A-8CCA-57071A0E92E8}"/>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86BA0410-8F32-4B3F-9073-3A52CC392C7F}"/>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1461C995-D95A-48B7-8304-A556FF651BAC}"/>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60256D84-B90E-498D-8B1C-4CE0B72518F0}"/>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EF62EBA2-48CE-417D-AAB7-46ABB04065A9}"/>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Úložisko</a:t>
            </a:r>
          </a:p>
        </p:txBody>
      </p:sp>
      <p:sp>
        <p:nvSpPr>
          <p:cNvPr id="2" name="Obdĺžnik 1">
            <a:extLst>
              <a:ext uri="{FF2B5EF4-FFF2-40B4-BE49-F238E27FC236}">
                <a16:creationId xmlns:a16="http://schemas.microsoft.com/office/drawing/2014/main" id="{2EFDF542-C0E6-4514-88B8-368EE2D823DE}"/>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86D940D7-6619-41DC-9E4A-673E9F1F3DD1}"/>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51</a:t>
            </a:r>
          </a:p>
        </p:txBody>
      </p:sp>
      <p:pic>
        <p:nvPicPr>
          <p:cNvPr id="10" name="Obrázok 9"/>
          <p:cNvPicPr>
            <a:picLocks noChangeAspect="1"/>
          </p:cNvPicPr>
          <p:nvPr/>
        </p:nvPicPr>
        <p:blipFill>
          <a:blip r:embed="rId3"/>
          <a:stretch/>
        </p:blipFill>
        <p:spPr>
          <a:xfrm>
            <a:off x="453736" y="1457325"/>
            <a:ext cx="7055427" cy="4619625"/>
          </a:xfrm>
          <a:prstGeom prst="rect">
            <a:avLst/>
          </a:prstGeom>
        </p:spPr>
      </p:pic>
      <p:sp>
        <p:nvSpPr>
          <p:cNvPr id="5" name="Obdĺžnik 4">
            <a:extLst>
              <a:ext uri="{FF2B5EF4-FFF2-40B4-BE49-F238E27FC236}">
                <a16:creationId xmlns:a16="http://schemas.microsoft.com/office/drawing/2014/main" id="{E811990A-2C98-49B6-A293-8EB2489AF12A}"/>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Karta ukazuje využité miesto a položky „Súbory“ a „Obrázky“.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Otvorte kategóriu, ak chcete skontrolovať veľké alebo nepotrebné materiály.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Pred odstránením si overte, kde sa súbor používa.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Čísla využitia na obrázku sú zakryté, pretože sú individuálne.</a:t>
            </a:r>
          </a:p>
        </p:txBody>
      </p:sp>
    </p:spTree>
    <p:extLst>
      <p:ext uri="{BB962C8B-B14F-4D97-AF65-F5344CB8AC3E}">
        <p14:creationId xmlns:p14="http://schemas.microsoft.com/office/powerpoint/2010/main" val="8307515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9C3254ED-A25F-4A1E-9571-AEC57D619953}"/>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947F00D7-880C-4494-8507-EC78DAFE80EC}"/>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7F9EA5AB-A1FD-4FED-83DC-7C5463CA399C}"/>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F7820225-5CCD-42A2-91F3-57DF1A9ECC42}"/>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4386C216-FAFC-44E1-A9A1-0DCD049C8C42}"/>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Pamäť </a:t>
            </a:r>
            <a:r>
              <a:rPr lang="sk-SK" sz="2625" b="1" noProof="0" dirty="0" err="1">
                <a:solidFill>
                  <a:srgbClr val="17304B"/>
                </a:solidFill>
                <a:latin typeface="Bitstream Charter"/>
                <a:ea typeface="Bitstream Charter"/>
                <a:cs typeface="Bitstream Charter"/>
              </a:rPr>
              <a:t>ChatGPT</a:t>
            </a:r>
            <a:endParaRPr lang="sk-SK" sz="2625" b="1" noProof="0" dirty="0">
              <a:solidFill>
                <a:srgbClr val="17304B"/>
              </a:solidFill>
              <a:latin typeface="Bitstream Charter"/>
              <a:ea typeface="Bitstream Charter"/>
              <a:cs typeface="Bitstream Charter"/>
            </a:endParaRPr>
          </a:p>
        </p:txBody>
      </p:sp>
      <p:sp>
        <p:nvSpPr>
          <p:cNvPr id="2" name="Obdĺžnik 1">
            <a:extLst>
              <a:ext uri="{FF2B5EF4-FFF2-40B4-BE49-F238E27FC236}">
                <a16:creationId xmlns:a16="http://schemas.microsoft.com/office/drawing/2014/main" id="{0E4D154C-E82E-447F-B133-52CE8F394E7E}"/>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C3562511-E921-4FB1-9A6B-CE8D72917E87}"/>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52</a:t>
            </a:r>
          </a:p>
        </p:txBody>
      </p:sp>
      <p:pic>
        <p:nvPicPr>
          <p:cNvPr id="10" name="Obrázok 9"/>
          <p:cNvPicPr>
            <a:picLocks noChangeAspect="1"/>
          </p:cNvPicPr>
          <p:nvPr/>
        </p:nvPicPr>
        <p:blipFill>
          <a:blip r:embed="rId3"/>
          <a:stretch/>
        </p:blipFill>
        <p:spPr>
          <a:xfrm>
            <a:off x="1248714" y="1457325"/>
            <a:ext cx="5465472" cy="4619625"/>
          </a:xfrm>
          <a:prstGeom prst="rect">
            <a:avLst/>
          </a:prstGeom>
        </p:spPr>
      </p:pic>
      <p:sp>
        <p:nvSpPr>
          <p:cNvPr id="5" name="Obdĺžnik 4">
            <a:extLst>
              <a:ext uri="{FF2B5EF4-FFF2-40B4-BE49-F238E27FC236}">
                <a16:creationId xmlns:a16="http://schemas.microsoft.com/office/drawing/2014/main" id="{52551B30-A9CB-4439-B67B-421A748370DF}"/>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„Povoliť pamäť“ určuje, či môže </a:t>
            </a:r>
            <a:r>
              <a:rPr lang="sk-SK" sz="1725" b="0" noProof="0" dirty="0" err="1">
                <a:solidFill>
                  <a:srgbClr val="17304B"/>
                </a:solidFill>
                <a:latin typeface="Bitstream Charter"/>
                <a:ea typeface="Bitstream Charter"/>
                <a:cs typeface="Bitstream Charter"/>
              </a:rPr>
              <a:t>ChatGPT</a:t>
            </a:r>
            <a:r>
              <a:rPr lang="sk-SK" sz="1725" b="0" noProof="0" dirty="0">
                <a:solidFill>
                  <a:srgbClr val="17304B"/>
                </a:solidFill>
                <a:latin typeface="Bitstream Charter"/>
                <a:ea typeface="Bitstream Charter"/>
                <a:cs typeface="Bitstream Charter"/>
              </a:rPr>
              <a:t> používať pamäť na personalizáciu.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„Zhrnutie pamäte“ a „Spravovať“ umožňujú prezrieť, čo si systém pamätá.</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Pamäť nie je totožná s históriou všetkých rozhovorov.</a:t>
            </a:r>
          </a:p>
          <a:p>
            <a:endParaRPr lang="sk-SK" sz="1725" b="0" noProof="0" dirty="0">
              <a:solidFill>
                <a:srgbClr val="17304B"/>
              </a:solidFill>
              <a:latin typeface="Bitstream Charter"/>
              <a:ea typeface="Bitstream Charter"/>
              <a:cs typeface="Bitstream Charter"/>
            </a:endParaRPr>
          </a:p>
        </p:txBody>
      </p:sp>
    </p:spTree>
    <p:extLst>
      <p:ext uri="{BB962C8B-B14F-4D97-AF65-F5344CB8AC3E}">
        <p14:creationId xmlns:p14="http://schemas.microsoft.com/office/powerpoint/2010/main" val="39308268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2F976BE7-7D59-4C49-B4BA-F07A47642FC0}"/>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2ABE51D6-6BF9-469F-BDA0-9EC89976E653}"/>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400CE31A-D286-4362-9B4E-6BA428ACA86D}"/>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DCC4CB0D-044C-4F87-85C2-D99C40E51463}"/>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4ECEC4DB-0B4C-4645-9AAA-06E42428EC07}"/>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Vlastné pokyny a štýl písania</a:t>
            </a:r>
          </a:p>
        </p:txBody>
      </p:sp>
      <p:sp>
        <p:nvSpPr>
          <p:cNvPr id="2" name="Obdĺžnik 1">
            <a:extLst>
              <a:ext uri="{FF2B5EF4-FFF2-40B4-BE49-F238E27FC236}">
                <a16:creationId xmlns:a16="http://schemas.microsoft.com/office/drawing/2014/main" id="{E7AB0797-E1E5-49BB-93A4-443BDB2A84A3}"/>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424EA445-93EE-47D9-BEFC-2C57F2054E4C}"/>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53</a:t>
            </a:r>
          </a:p>
        </p:txBody>
      </p:sp>
      <p:pic>
        <p:nvPicPr>
          <p:cNvPr id="10" name="Obrázok 9"/>
          <p:cNvPicPr>
            <a:picLocks noChangeAspect="1"/>
          </p:cNvPicPr>
          <p:nvPr/>
        </p:nvPicPr>
        <p:blipFill>
          <a:blip r:embed="rId3"/>
          <a:stretch/>
        </p:blipFill>
        <p:spPr>
          <a:xfrm>
            <a:off x="1248714" y="1457325"/>
            <a:ext cx="5465472" cy="4619625"/>
          </a:xfrm>
          <a:prstGeom prst="rect">
            <a:avLst/>
          </a:prstGeom>
        </p:spPr>
      </p:pic>
      <p:sp>
        <p:nvSpPr>
          <p:cNvPr id="5" name="Obdĺžnik 4">
            <a:extLst>
              <a:ext uri="{FF2B5EF4-FFF2-40B4-BE49-F238E27FC236}">
                <a16:creationId xmlns:a16="http://schemas.microsoft.com/office/drawing/2014/main" id="{5E462AD5-132C-4A0A-BAC6-56C614155E38}"/>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„Vlastné pokyny“ pridávajú všeobecný kontext a preferovaný spôsob odpovedania.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„Zohľadňovať môj štýl písania“ využíva dostupný kontext na podobný spôsob formulácie.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Príklad pokynu: „Odpovedaj po slovensky a pri chýbajúcom údaji ho označ.“</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Po zmene otestujte nový prázdny chat, či štýl zodpovedá očakávaniu.</a:t>
            </a:r>
          </a:p>
        </p:txBody>
      </p:sp>
    </p:spTree>
    <p:extLst>
      <p:ext uri="{BB962C8B-B14F-4D97-AF65-F5344CB8AC3E}">
        <p14:creationId xmlns:p14="http://schemas.microsoft.com/office/powerpoint/2010/main" val="12633933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DC649D72-DFC5-4453-BCE9-9CA2C0ACFDC1}"/>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A51DAAF1-5925-43EA-9966-9C3154854B18}"/>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1D24E1F7-3298-4368-9FA6-1F21B5086836}"/>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A1CA15E0-3384-47A0-A8EC-11AC7FB381A2}"/>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7C49E052-A069-438A-A505-F60E3F9CA4EA}"/>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Vlastnosti odpovedí</a:t>
            </a:r>
          </a:p>
        </p:txBody>
      </p:sp>
      <p:sp>
        <p:nvSpPr>
          <p:cNvPr id="2" name="Obdĺžnik 1">
            <a:extLst>
              <a:ext uri="{FF2B5EF4-FFF2-40B4-BE49-F238E27FC236}">
                <a16:creationId xmlns:a16="http://schemas.microsoft.com/office/drawing/2014/main" id="{31193464-1558-4C2C-BF35-E995165A1BE2}"/>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A09B4000-ECE3-4F94-9BB4-28BE05189069}"/>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54</a:t>
            </a:r>
          </a:p>
        </p:txBody>
      </p:sp>
      <p:pic>
        <p:nvPicPr>
          <p:cNvPr id="10" name="Obrázok 9"/>
          <p:cNvPicPr>
            <a:picLocks noChangeAspect="1"/>
          </p:cNvPicPr>
          <p:nvPr/>
        </p:nvPicPr>
        <p:blipFill>
          <a:blip r:embed="rId3"/>
          <a:stretch/>
        </p:blipFill>
        <p:spPr>
          <a:xfrm>
            <a:off x="1908541" y="1457325"/>
            <a:ext cx="4145817" cy="4619625"/>
          </a:xfrm>
          <a:prstGeom prst="rect">
            <a:avLst/>
          </a:prstGeom>
        </p:spPr>
      </p:pic>
      <p:sp>
        <p:nvSpPr>
          <p:cNvPr id="5" name="Obdĺžnik 4">
            <a:extLst>
              <a:ext uri="{FF2B5EF4-FFF2-40B4-BE49-F238E27FC236}">
                <a16:creationId xmlns:a16="http://schemas.microsoft.com/office/drawing/2014/main" id="{0DFC43C7-2443-406D-BE38-8F1C6E5A43D7}"/>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„Základný štýl a tón“ nastavuje všeobecný spôsob písania.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„Srdečnosť“ a „Nadšenie“ menia tón; „Nadpisy a zoznamy“ upravujú formu.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a:t>
            </a:r>
            <a:r>
              <a:rPr lang="sk-SK" sz="1725" b="0" noProof="0" dirty="0" err="1">
                <a:solidFill>
                  <a:srgbClr val="17304B"/>
                </a:solidFill>
                <a:latin typeface="Bitstream Charter"/>
                <a:ea typeface="Bitstream Charter"/>
                <a:cs typeface="Bitstream Charter"/>
              </a:rPr>
              <a:t>Emotikony</a:t>
            </a:r>
            <a:r>
              <a:rPr lang="sk-SK" sz="1725" b="0" noProof="0" dirty="0">
                <a:solidFill>
                  <a:srgbClr val="17304B"/>
                </a:solidFill>
                <a:latin typeface="Bitstream Charter"/>
                <a:ea typeface="Bitstream Charter"/>
                <a:cs typeface="Bitstream Charter"/>
              </a:rPr>
              <a:t>“ určujú, ako často ich odpoveď môže použiť.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Podľa textu aplikácie tieto voľby nemenia samotné možnosti </a:t>
            </a:r>
            <a:r>
              <a:rPr lang="sk-SK" sz="1725" b="0" noProof="0" dirty="0" err="1">
                <a:solidFill>
                  <a:srgbClr val="17304B"/>
                </a:solidFill>
                <a:latin typeface="Bitstream Charter"/>
                <a:ea typeface="Bitstream Charter"/>
                <a:cs typeface="Bitstream Charter"/>
              </a:rPr>
              <a:t>ChatGPT</a:t>
            </a:r>
            <a:r>
              <a:rPr lang="sk-SK" sz="1725" b="0" noProof="0" dirty="0">
                <a:solidFill>
                  <a:srgbClr val="17304B"/>
                </a:solidFill>
                <a:latin typeface="Bitstream Charter"/>
                <a:ea typeface="Bitstream Charter"/>
                <a:cs typeface="Bitstream Charter"/>
              </a:rPr>
              <a:t>.</a:t>
            </a:r>
          </a:p>
        </p:txBody>
      </p:sp>
    </p:spTree>
    <p:extLst>
      <p:ext uri="{BB962C8B-B14F-4D97-AF65-F5344CB8AC3E}">
        <p14:creationId xmlns:p14="http://schemas.microsoft.com/office/powerpoint/2010/main" val="14563910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8923EC0B-92E3-4CB6-A6C9-5B046D44A3B2}"/>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898120DA-E188-411C-A099-8347BA5EA5CA}"/>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A8CCAEE2-9118-45C9-AF4E-8387374767E0}"/>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FD0CFBFE-33EA-4673-B6AD-3B3A1D5E4D3B}"/>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EF409CDF-EF13-424D-866F-9AAA430FD13C}"/>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Ďalšie nastavenia personalizácie</a:t>
            </a:r>
          </a:p>
        </p:txBody>
      </p:sp>
      <p:sp>
        <p:nvSpPr>
          <p:cNvPr id="2" name="Obdĺžnik 1">
            <a:extLst>
              <a:ext uri="{FF2B5EF4-FFF2-40B4-BE49-F238E27FC236}">
                <a16:creationId xmlns:a16="http://schemas.microsoft.com/office/drawing/2014/main" id="{30B0DEC3-F44C-4C31-99C3-1FFC287E623C}"/>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30C162CB-1B5F-4B14-85BD-E9C7C100B47C}"/>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55</a:t>
            </a:r>
          </a:p>
        </p:txBody>
      </p:sp>
      <p:pic>
        <p:nvPicPr>
          <p:cNvPr id="10" name="Obrázok 9"/>
          <p:cNvPicPr>
            <a:picLocks noChangeAspect="1"/>
          </p:cNvPicPr>
          <p:nvPr/>
        </p:nvPicPr>
        <p:blipFill>
          <a:blip r:embed="rId3"/>
          <a:stretch/>
        </p:blipFill>
        <p:spPr>
          <a:xfrm>
            <a:off x="1908541" y="1457325"/>
            <a:ext cx="4145817" cy="4619625"/>
          </a:xfrm>
          <a:prstGeom prst="rect">
            <a:avLst/>
          </a:prstGeom>
        </p:spPr>
      </p:pic>
      <p:sp>
        <p:nvSpPr>
          <p:cNvPr id="5" name="Obdĺžnik 4">
            <a:extLst>
              <a:ext uri="{FF2B5EF4-FFF2-40B4-BE49-F238E27FC236}">
                <a16:creationId xmlns:a16="http://schemas.microsoft.com/office/drawing/2014/main" id="{B18EDB91-6D7B-4FAF-8484-44180C588B7C}"/>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Karta obsahuje rýchle odpovede, navrhované príkazy a históriu záznamov.</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Osobitne sa dá povoliť automatický webový výskum a </a:t>
            </a:r>
            <a:r>
              <a:rPr lang="sk-SK" sz="1725" b="0" noProof="0" dirty="0" err="1">
                <a:solidFill>
                  <a:srgbClr val="17304B"/>
                </a:solidFill>
                <a:latin typeface="Bitstream Charter"/>
                <a:ea typeface="Bitstream Charter"/>
                <a:cs typeface="Bitstream Charter"/>
              </a:rPr>
              <a:t>ChatGPT</a:t>
            </a:r>
            <a:r>
              <a:rPr lang="sk-SK" sz="1725" b="0" noProof="0" dirty="0">
                <a:solidFill>
                  <a:srgbClr val="17304B"/>
                </a:solidFill>
                <a:latin typeface="Bitstream Charter"/>
                <a:ea typeface="Bitstream Charter"/>
                <a:cs typeface="Bitstream Charter"/>
              </a:rPr>
              <a:t> </a:t>
            </a:r>
            <a:r>
              <a:rPr lang="sk-SK" sz="1725" b="0" noProof="0" dirty="0" err="1">
                <a:solidFill>
                  <a:srgbClr val="17304B"/>
                </a:solidFill>
                <a:latin typeface="Bitstream Charter"/>
                <a:ea typeface="Bitstream Charter"/>
                <a:cs typeface="Bitstream Charter"/>
              </a:rPr>
              <a:t>Voice</a:t>
            </a:r>
            <a:r>
              <a:rPr lang="sk-SK" sz="1725" b="0" noProof="0" dirty="0">
                <a:solidFill>
                  <a:srgbClr val="17304B"/>
                </a:solidFill>
                <a:latin typeface="Bitstream Charter"/>
                <a:ea typeface="Bitstream Charter"/>
                <a:cs typeface="Bitstream Charter"/>
              </a:rPr>
              <a: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Vyhľadávanie v priestore a konektoroch riadi využitie pripojených zdrojov.</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Každý prepínač ovplyvňuje inú funkciu; čítajte opis priamo pod názvom.</a:t>
            </a:r>
          </a:p>
        </p:txBody>
      </p:sp>
    </p:spTree>
    <p:extLst>
      <p:ext uri="{BB962C8B-B14F-4D97-AF65-F5344CB8AC3E}">
        <p14:creationId xmlns:p14="http://schemas.microsoft.com/office/powerpoint/2010/main" val="27013824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DA6E594C-0726-4828-9B51-0127D3543DB8}"/>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776DB7E2-CF46-4F7B-86F7-1FA822D2C6BD}"/>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0BC6416A-C8AE-4121-B13A-8CEB19E6B3A9}"/>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8A64C0EA-D0F7-4D8D-91E0-E546F0CA61D7}"/>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12E3FEDE-A749-466B-BF7B-88817F531E75}"/>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Ovládacie prvky údajov</a:t>
            </a:r>
          </a:p>
        </p:txBody>
      </p:sp>
      <p:sp>
        <p:nvSpPr>
          <p:cNvPr id="2" name="Obdĺžnik 1">
            <a:extLst>
              <a:ext uri="{FF2B5EF4-FFF2-40B4-BE49-F238E27FC236}">
                <a16:creationId xmlns:a16="http://schemas.microsoft.com/office/drawing/2014/main" id="{762E6818-846B-47B3-9BF1-E0605A308734}"/>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9770B3E7-3053-424F-A0B1-4513994D9B23}"/>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56</a:t>
            </a:r>
          </a:p>
        </p:txBody>
      </p:sp>
      <p:pic>
        <p:nvPicPr>
          <p:cNvPr id="10" name="Obrázok 9"/>
          <p:cNvPicPr>
            <a:picLocks noChangeAspect="1"/>
          </p:cNvPicPr>
          <p:nvPr/>
        </p:nvPicPr>
        <p:blipFill>
          <a:blip r:embed="rId3"/>
          <a:stretch/>
        </p:blipFill>
        <p:spPr>
          <a:xfrm>
            <a:off x="1428499" y="1457325"/>
            <a:ext cx="5105901" cy="4619625"/>
          </a:xfrm>
          <a:prstGeom prst="rect">
            <a:avLst/>
          </a:prstGeom>
        </p:spPr>
      </p:pic>
      <p:sp>
        <p:nvSpPr>
          <p:cNvPr id="5" name="Obdĺžnik 4">
            <a:extLst>
              <a:ext uri="{FF2B5EF4-FFF2-40B4-BE49-F238E27FC236}">
                <a16:creationId xmlns:a16="http://schemas.microsoft.com/office/drawing/2014/main" id="{F16ECFF6-3A39-4B0E-AED0-368711B1E28F}"/>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„Zdieľané odkazy“ spravujú už vytvorené odkazy.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Karta obsahuje prístup </a:t>
            </a:r>
            <a:r>
              <a:rPr lang="sk-SK" sz="1725" b="0" noProof="0" dirty="0" err="1">
                <a:solidFill>
                  <a:srgbClr val="17304B"/>
                </a:solidFill>
                <a:latin typeface="Bitstream Charter"/>
                <a:ea typeface="Bitstream Charter"/>
                <a:cs typeface="Bitstream Charter"/>
              </a:rPr>
              <a:t>Work</a:t>
            </a:r>
            <a:r>
              <a:rPr lang="sk-SK" sz="1725" b="0" noProof="0" dirty="0">
                <a:solidFill>
                  <a:srgbClr val="17304B"/>
                </a:solidFill>
                <a:latin typeface="Bitstream Charter"/>
                <a:ea typeface="Bitstream Charter"/>
                <a:cs typeface="Bitstream Charter"/>
              </a:rPr>
              <a:t> k sieti a správu archivovaných </a:t>
            </a:r>
            <a:r>
              <a:rPr lang="sk-SK" sz="1725" b="0" noProof="0" dirty="0" err="1">
                <a:solidFill>
                  <a:srgbClr val="17304B"/>
                </a:solidFill>
                <a:latin typeface="Bitstream Charter"/>
                <a:ea typeface="Bitstream Charter"/>
                <a:cs typeface="Bitstream Charter"/>
              </a:rPr>
              <a:t>četov</a:t>
            </a:r>
            <a:r>
              <a:rPr lang="sk-SK" sz="1725" b="0" noProof="0" dirty="0">
                <a:solidFill>
                  <a:srgbClr val="17304B"/>
                </a:solidFill>
                <a:latin typeface="Bitstream Charter"/>
                <a:ea typeface="Bitstream Charter"/>
                <a:cs typeface="Bitstream Charter"/>
              </a:rPr>
              <a: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„Archivovať všetko“ a „Odstrániť všetky“ sú hromadné úkony.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Pred hromadným úkonom si prečítajte potvrdenie; počas školenia ho nevykonávajte.</a:t>
            </a:r>
          </a:p>
        </p:txBody>
      </p:sp>
    </p:spTree>
    <p:extLst>
      <p:ext uri="{BB962C8B-B14F-4D97-AF65-F5344CB8AC3E}">
        <p14:creationId xmlns:p14="http://schemas.microsoft.com/office/powerpoint/2010/main" val="39510914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000E05DD-FF39-48B0-89D3-762EA0EFB65D}"/>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D237B12B-C623-4923-A864-F7C1C65E29E5}"/>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580B36CF-CF54-4A11-9055-3365C72786C3}"/>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FD4C4C8A-9B6E-4712-A7BA-7FBDC6944795}"/>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FE9EB84E-35A5-4FE4-9909-8611AD3B54B8}"/>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Klávesnica</a:t>
            </a:r>
          </a:p>
        </p:txBody>
      </p:sp>
      <p:sp>
        <p:nvSpPr>
          <p:cNvPr id="2" name="Obdĺžnik 1">
            <a:extLst>
              <a:ext uri="{FF2B5EF4-FFF2-40B4-BE49-F238E27FC236}">
                <a16:creationId xmlns:a16="http://schemas.microsoft.com/office/drawing/2014/main" id="{B54E4A46-0520-465F-9DEE-D573BEE62DF8}"/>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5192AF5B-FDB9-40C1-AB5B-A2941C566103}"/>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57</a:t>
            </a:r>
          </a:p>
        </p:txBody>
      </p:sp>
      <p:pic>
        <p:nvPicPr>
          <p:cNvPr id="10" name="Obrázok 9"/>
          <p:cNvPicPr>
            <a:picLocks noChangeAspect="1"/>
          </p:cNvPicPr>
          <p:nvPr/>
        </p:nvPicPr>
        <p:blipFill>
          <a:blip r:embed="rId3"/>
          <a:stretch/>
        </p:blipFill>
        <p:spPr>
          <a:xfrm>
            <a:off x="1525447" y="1457325"/>
            <a:ext cx="4912006" cy="4619625"/>
          </a:xfrm>
          <a:prstGeom prst="rect">
            <a:avLst/>
          </a:prstGeom>
        </p:spPr>
      </p:pic>
      <p:sp>
        <p:nvSpPr>
          <p:cNvPr id="5" name="Obdĺžnik 4">
            <a:extLst>
              <a:ext uri="{FF2B5EF4-FFF2-40B4-BE49-F238E27FC236}">
                <a16:creationId xmlns:a16="http://schemas.microsoft.com/office/drawing/2014/main" id="{773B0010-D5E4-4DE2-B572-BBD9F6F13060}"/>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V karte nájdete skratky pre editor a aplikáciu.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Jednotlivé skratky možno zapnúť alebo upraviť dostupným tlačidlom.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Pre začiatočníka je vhodné najprv zvládnuť odoslanie a nový chat myšou.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Pri nečakanom správaní klávesu skontrolujte túto kartu.</a:t>
            </a:r>
          </a:p>
        </p:txBody>
      </p:sp>
    </p:spTree>
    <p:extLst>
      <p:ext uri="{BB962C8B-B14F-4D97-AF65-F5344CB8AC3E}">
        <p14:creationId xmlns:p14="http://schemas.microsoft.com/office/powerpoint/2010/main" val="41250624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8F86085F-D197-4449-88D4-4807F959E506}"/>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DD77AE6-CD7D-43E0-BBF3-380458B040F7}"/>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D0ED45C0-3441-4A53-B407-23F30AEB49B3}"/>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A1A3CCD1-0228-410E-985C-30726448B498}"/>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1F28B32F-2265-4BBD-AF1C-B8866627195F}"/>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Používanie a limity</a:t>
            </a:r>
          </a:p>
        </p:txBody>
      </p:sp>
      <p:sp>
        <p:nvSpPr>
          <p:cNvPr id="2" name="Obdĺžnik 1">
            <a:extLst>
              <a:ext uri="{FF2B5EF4-FFF2-40B4-BE49-F238E27FC236}">
                <a16:creationId xmlns:a16="http://schemas.microsoft.com/office/drawing/2014/main" id="{1CB88B0A-7A70-4F5C-BF5C-3C2EC0E140E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A1840815-06B7-4893-BC31-444E84FF3D0B}"/>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58</a:t>
            </a:r>
          </a:p>
        </p:txBody>
      </p:sp>
      <p:pic>
        <p:nvPicPr>
          <p:cNvPr id="10" name="Obrázok 9"/>
          <p:cNvPicPr>
            <a:picLocks noChangeAspect="1"/>
          </p:cNvPicPr>
          <p:nvPr/>
        </p:nvPicPr>
        <p:blipFill>
          <a:blip r:embed="rId3">
            <a:extLst>
              <a:ext uri="{28A0092B-C50C-407E-A947-70E740481C1C}">
                <a14:useLocalDpi xmlns:a14="http://schemas.microsoft.com/office/drawing/2010/main" val="0"/>
              </a:ext>
            </a:extLst>
          </a:blip>
          <a:srcRect/>
          <a:stretch/>
        </p:blipFill>
        <p:spPr>
          <a:xfrm>
            <a:off x="747713" y="1888333"/>
            <a:ext cx="6467475" cy="3757608"/>
          </a:xfrm>
          <a:prstGeom prst="rect">
            <a:avLst/>
          </a:prstGeom>
        </p:spPr>
      </p:pic>
      <p:sp>
        <p:nvSpPr>
          <p:cNvPr id="5" name="Obdĺžnik 4">
            <a:extLst>
              <a:ext uri="{FF2B5EF4-FFF2-40B4-BE49-F238E27FC236}">
                <a16:creationId xmlns:a16="http://schemas.microsoft.com/office/drawing/2014/main" id="{0264137F-85B7-496D-924A-F2FF2672CF1A}"/>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Karta „Používanie“ má prehľad a podľa účtu aj </a:t>
            </a:r>
            <a:r>
              <a:rPr lang="sk-SK" sz="1725" b="0" noProof="0" dirty="0" err="1">
                <a:solidFill>
                  <a:srgbClr val="17304B"/>
                </a:solidFill>
                <a:latin typeface="Bitstream Charter"/>
                <a:ea typeface="Bitstream Charter"/>
                <a:cs typeface="Bitstream Charter"/>
              </a:rPr>
              <a:t>analytiku</a:t>
            </a:r>
            <a:r>
              <a:rPr lang="sk-SK" sz="1725" b="0" noProof="0" dirty="0">
                <a:solidFill>
                  <a:srgbClr val="17304B"/>
                </a:solidFill>
                <a:latin typeface="Bitstream Charter"/>
                <a:ea typeface="Bitstream Charter"/>
                <a:cs typeface="Bitstream Charter"/>
              </a:rPr>
              <a: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Viditeľné môže byť aktuálne využitie a päťhodinové či týždenné limity.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Čísla a časy obnovy sa menia; obrázok má zakryté individuálne hodnoty.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Pri nedostupnom modeli alebo nástroji skontrolujte tu zobrazený stav.</a:t>
            </a:r>
          </a:p>
        </p:txBody>
      </p:sp>
    </p:spTree>
    <p:extLst>
      <p:ext uri="{BB962C8B-B14F-4D97-AF65-F5344CB8AC3E}">
        <p14:creationId xmlns:p14="http://schemas.microsoft.com/office/powerpoint/2010/main" val="17197962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C2DDC882-8F2E-4315-9642-D526B53E82A5}"/>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425DA33E-A17E-4A52-8E3B-322BA0591E08}"/>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226B4CB6-CDC2-4CD8-B8D0-AC11D4CDB257}"/>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8D68121F-E2ED-4888-9855-F0E1850BF7D5}"/>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951C48D5-D89A-4541-80D6-06B696AF69BE}"/>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Doplnky v nastaveniach</a:t>
            </a:r>
          </a:p>
        </p:txBody>
      </p:sp>
      <p:sp>
        <p:nvSpPr>
          <p:cNvPr id="2" name="Obdĺžnik 1">
            <a:extLst>
              <a:ext uri="{FF2B5EF4-FFF2-40B4-BE49-F238E27FC236}">
                <a16:creationId xmlns:a16="http://schemas.microsoft.com/office/drawing/2014/main" id="{D008614F-490F-493C-B71B-3D99552BAB72}"/>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3BE9C74D-ECA9-49E7-9692-FD834A39AF1A}"/>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59</a:t>
            </a:r>
          </a:p>
        </p:txBody>
      </p:sp>
      <p:pic>
        <p:nvPicPr>
          <p:cNvPr id="10" name="Obrázok 9"/>
          <p:cNvPicPr>
            <a:picLocks noChangeAspect="1"/>
          </p:cNvPicPr>
          <p:nvPr/>
        </p:nvPicPr>
        <p:blipFill>
          <a:blip r:embed="rId3"/>
          <a:stretch/>
        </p:blipFill>
        <p:spPr>
          <a:xfrm>
            <a:off x="1525447" y="1457325"/>
            <a:ext cx="4912006" cy="4619625"/>
          </a:xfrm>
          <a:prstGeom prst="rect">
            <a:avLst/>
          </a:prstGeom>
        </p:spPr>
      </p:pic>
      <p:sp>
        <p:nvSpPr>
          <p:cNvPr id="5" name="Obdĺžnik 4">
            <a:extLst>
              <a:ext uri="{FF2B5EF4-FFF2-40B4-BE49-F238E27FC236}">
                <a16:creationId xmlns:a16="http://schemas.microsoft.com/office/drawing/2014/main" id="{747CF622-BD60-463D-B2B6-9DC66EA88EFE}"/>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„Prehliadať katalóg“ zobrazí ďalšie dostupné doplnky.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Vyhľadávacie pole filtruje už nainštalované položky.</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Podrobnosti konkrétneho doplnku vysvetľujú jeho možnosti a pripojenia.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Zoznam v tomto účte je individuálny; iný používateľ môže mať iné možnosti.</a:t>
            </a:r>
          </a:p>
        </p:txBody>
      </p:sp>
    </p:spTree>
    <p:extLst>
      <p:ext uri="{BB962C8B-B14F-4D97-AF65-F5344CB8AC3E}">
        <p14:creationId xmlns:p14="http://schemas.microsoft.com/office/powerpoint/2010/main" val="22293283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4B3DF3C0-B786-4A72-A732-3FEED9AD7AD6}"/>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B303CC59-D90C-42BC-87A9-BD5B090D407D}"/>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CBB7DF21-88A2-4C6C-A4CC-B527B37D622B}"/>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4A07B8DF-9A0E-40D2-B5AE-2E2301AE3427}"/>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D026D91C-DF38-4CE9-9A8A-59F431927087}"/>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Cloudový prehliadač</a:t>
            </a:r>
          </a:p>
        </p:txBody>
      </p:sp>
      <p:sp>
        <p:nvSpPr>
          <p:cNvPr id="2" name="Obdĺžnik 1">
            <a:extLst>
              <a:ext uri="{FF2B5EF4-FFF2-40B4-BE49-F238E27FC236}">
                <a16:creationId xmlns:a16="http://schemas.microsoft.com/office/drawing/2014/main" id="{40D4CC6C-90DD-4CB8-9F54-729B0496E917}"/>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D87550A2-0ED2-4B4A-81BA-7DE8B4E7DFA0}"/>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60</a:t>
            </a:r>
          </a:p>
        </p:txBody>
      </p:sp>
      <p:pic>
        <p:nvPicPr>
          <p:cNvPr id="10" name="Obrázok 9"/>
          <p:cNvPicPr>
            <a:picLocks noChangeAspect="1"/>
          </p:cNvPicPr>
          <p:nvPr/>
        </p:nvPicPr>
        <p:blipFill>
          <a:blip r:embed="rId3"/>
          <a:stretch/>
        </p:blipFill>
        <p:spPr>
          <a:xfrm>
            <a:off x="1428499" y="1457325"/>
            <a:ext cx="5105901" cy="4619625"/>
          </a:xfrm>
          <a:prstGeom prst="rect">
            <a:avLst/>
          </a:prstGeom>
        </p:spPr>
      </p:pic>
      <p:sp>
        <p:nvSpPr>
          <p:cNvPr id="5" name="Obdĺžnik 4">
            <a:extLst>
              <a:ext uri="{FF2B5EF4-FFF2-40B4-BE49-F238E27FC236}">
                <a16:creationId xmlns:a16="http://schemas.microsoft.com/office/drawing/2014/main" id="{23431CC4-6A44-4967-8F5D-70DBB7018884}"/>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„Predvolené povolenia“ určujú, či sa aplikácia pýta pred otvorením webu.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Povolenia pre jednotlivé stránky majú vlastnú časť.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„Súbory </a:t>
            </a:r>
            <a:r>
              <a:rPr lang="sk-SK" sz="1725" b="0" noProof="0" dirty="0" err="1">
                <a:solidFill>
                  <a:srgbClr val="17304B"/>
                </a:solidFill>
                <a:latin typeface="Bitstream Charter"/>
                <a:ea typeface="Bitstream Charter"/>
                <a:cs typeface="Bitstream Charter"/>
              </a:rPr>
              <a:t>cookie</a:t>
            </a:r>
            <a:r>
              <a:rPr lang="sk-SK" sz="1725" b="0" noProof="0" dirty="0">
                <a:solidFill>
                  <a:srgbClr val="17304B"/>
                </a:solidFill>
                <a:latin typeface="Bitstream Charter"/>
                <a:ea typeface="Bitstream Charter"/>
                <a:cs typeface="Bitstream Charter"/>
              </a:rPr>
              <a:t>“ spravujú údaje uložené prehliadačom.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Zmenu povolení robte až po zvážení, ktoré stránky má práca používať.</a:t>
            </a:r>
          </a:p>
        </p:txBody>
      </p:sp>
    </p:spTree>
    <p:extLst>
      <p:ext uri="{BB962C8B-B14F-4D97-AF65-F5344CB8AC3E}">
        <p14:creationId xmlns:p14="http://schemas.microsoft.com/office/powerpoint/2010/main" val="19682688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E93D2512-9FF0-4C52-97CB-8280C71F9E84}"/>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7E7BE305-F470-47E4-A536-B4175FFF5B53}"/>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56942CD0-FC6B-4EE3-B650-03C51836D24E}"/>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E978C4E1-9E8F-426B-95FF-8DA7B3354036}"/>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89F99DF9-3D44-42D9-9125-A35D4467EBA2}"/>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Zvieratká v režime </a:t>
            </a:r>
            <a:r>
              <a:rPr lang="sk-SK" sz="2625" b="1" noProof="0" dirty="0" err="1">
                <a:solidFill>
                  <a:srgbClr val="17304B"/>
                </a:solidFill>
                <a:latin typeface="Bitstream Charter"/>
                <a:ea typeface="Bitstream Charter"/>
                <a:cs typeface="Bitstream Charter"/>
              </a:rPr>
              <a:t>Work</a:t>
            </a:r>
            <a:endParaRPr lang="sk-SK" sz="2625" b="1" noProof="0" dirty="0">
              <a:solidFill>
                <a:srgbClr val="17304B"/>
              </a:solidFill>
              <a:latin typeface="Bitstream Charter"/>
              <a:ea typeface="Bitstream Charter"/>
              <a:cs typeface="Bitstream Charter"/>
            </a:endParaRPr>
          </a:p>
        </p:txBody>
      </p:sp>
      <p:sp>
        <p:nvSpPr>
          <p:cNvPr id="2" name="Obdĺžnik 1">
            <a:extLst>
              <a:ext uri="{FF2B5EF4-FFF2-40B4-BE49-F238E27FC236}">
                <a16:creationId xmlns:a16="http://schemas.microsoft.com/office/drawing/2014/main" id="{13B87CE7-7CC6-4E95-B9FD-2C665EE7A8B9}"/>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NASTAVENIA</a:t>
            </a:r>
          </a:p>
        </p:txBody>
      </p:sp>
      <p:sp>
        <p:nvSpPr>
          <p:cNvPr id="3" name="Obdĺžnik 2">
            <a:extLst>
              <a:ext uri="{FF2B5EF4-FFF2-40B4-BE49-F238E27FC236}">
                <a16:creationId xmlns:a16="http://schemas.microsoft.com/office/drawing/2014/main" id="{EE5BD9E9-6A89-4D4F-919B-12088FA79B70}"/>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61</a:t>
            </a:r>
          </a:p>
        </p:txBody>
      </p:sp>
      <p:pic>
        <p:nvPicPr>
          <p:cNvPr id="10" name="Obrázok 9"/>
          <p:cNvPicPr>
            <a:picLocks noChangeAspect="1"/>
          </p:cNvPicPr>
          <p:nvPr/>
        </p:nvPicPr>
        <p:blipFill>
          <a:blip r:embed="rId3"/>
          <a:stretch/>
        </p:blipFill>
        <p:spPr>
          <a:xfrm>
            <a:off x="1525447" y="1457325"/>
            <a:ext cx="4912006" cy="4619625"/>
          </a:xfrm>
          <a:prstGeom prst="rect">
            <a:avLst/>
          </a:prstGeom>
        </p:spPr>
      </p:pic>
      <p:sp>
        <p:nvSpPr>
          <p:cNvPr id="5" name="Obdĺžnik 4">
            <a:extLst>
              <a:ext uri="{FF2B5EF4-FFF2-40B4-BE49-F238E27FC236}">
                <a16:creationId xmlns:a16="http://schemas.microsoft.com/office/drawing/2014/main" id="{FAED0989-0D1F-4E1E-BB22-9BFCF12DC39C}"/>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Karta slúži na výber vizuálneho sprievodcu režimu </a:t>
            </a:r>
            <a:r>
              <a:rPr lang="sk-SK" sz="1725" b="0" noProof="0" dirty="0" err="1">
                <a:solidFill>
                  <a:srgbClr val="17304B"/>
                </a:solidFill>
                <a:latin typeface="Bitstream Charter"/>
                <a:ea typeface="Bitstream Charter"/>
                <a:cs typeface="Bitstream Charter"/>
              </a:rPr>
              <a:t>Work</a:t>
            </a:r>
            <a:r>
              <a:rPr lang="sk-SK" sz="1725" b="0" noProof="0" dirty="0">
                <a:solidFill>
                  <a:srgbClr val="17304B"/>
                </a:solidFill>
                <a:latin typeface="Bitstream Charter"/>
                <a:ea typeface="Bitstream Charter"/>
                <a:cs typeface="Bitstream Charter"/>
              </a:rPr>
              <a: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Môžete zvoliť dostupnú postavičku alebo jej zobrazenie vypnúť.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Tlačidlá na vytvorenie či nahratie slúžia pre vlastnú postavičku.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Táto voľba mení vzhľad prostredia, nie kvalitu odborných odpovedí.</a:t>
            </a:r>
          </a:p>
        </p:txBody>
      </p:sp>
    </p:spTree>
    <p:extLst>
      <p:ext uri="{BB962C8B-B14F-4D97-AF65-F5344CB8AC3E}">
        <p14:creationId xmlns:p14="http://schemas.microsoft.com/office/powerpoint/2010/main" val="8324437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3FAD7142-976D-4291-8963-B5F3531D2560}"/>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A981F2D7-1569-48B7-B4DB-A740AC6FE16E}"/>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DE9CF28C-48FE-4C1F-80FA-EE5E941966A2}"/>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AF9D8631-3EAE-4137-B024-A8DED6B4357C}"/>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7FF09E05-C87D-4CBE-AF86-6A5FCA5BB87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Šesť modelových úloh</a:t>
            </a:r>
          </a:p>
        </p:txBody>
      </p:sp>
      <p:sp>
        <p:nvSpPr>
          <p:cNvPr id="2" name="Obdĺžnik 1">
            <a:extLst>
              <a:ext uri="{FF2B5EF4-FFF2-40B4-BE49-F238E27FC236}">
                <a16:creationId xmlns:a16="http://schemas.microsoft.com/office/drawing/2014/main" id="{E90DFA1A-0813-4B54-B90B-5014379A2674}"/>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OBSAH KAPITOLY</a:t>
            </a:r>
          </a:p>
        </p:txBody>
      </p:sp>
      <p:sp>
        <p:nvSpPr>
          <p:cNvPr id="3" name="Obdĺžnik 2">
            <a:extLst>
              <a:ext uri="{FF2B5EF4-FFF2-40B4-BE49-F238E27FC236}">
                <a16:creationId xmlns:a16="http://schemas.microsoft.com/office/drawing/2014/main" id="{BE0ABA16-FC1D-478A-88AF-2E2CD63400E4}"/>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62</a:t>
            </a:r>
          </a:p>
        </p:txBody>
      </p:sp>
      <p:sp>
        <p:nvSpPr>
          <p:cNvPr id="4" name="Obdĺžnik 3">
            <a:extLst>
              <a:ext uri="{FF2B5EF4-FFF2-40B4-BE49-F238E27FC236}">
                <a16:creationId xmlns:a16="http://schemas.microsoft.com/office/drawing/2014/main" id="{9C49837F-A02F-4AD6-AEF5-8A50B46CFCD9}"/>
              </a:ext>
            </a:extLst>
          </p:cNvPr>
          <p:cNvSpPr>
            <a:spLocks noGrp="1"/>
          </p:cNvSpPr>
          <p:nvPr/>
        </p:nvSpPr>
        <p:spPr>
          <a:xfrm>
            <a:off x="952500" y="1647825"/>
            <a:ext cx="9810750" cy="809625"/>
          </a:xfrm>
          <a:prstGeom prst="rect">
            <a:avLst/>
          </a:prstGeom>
          <a:noFill/>
          <a:ln w="0">
            <a:noFill/>
          </a:ln>
        </p:spPr>
        <p:txBody>
          <a:bodyPr anchor="t">
            <a:normAutofit/>
          </a:bodyPr>
          <a:lstStyle/>
          <a:p>
            <a:pPr>
              <a:defRPr sz="2250" b="0">
                <a:solidFill>
                  <a:srgbClr val="17304B"/>
                </a:solidFill>
                <a:latin typeface="Bitstream Charter"/>
                <a:ea typeface="Bitstream Charter"/>
                <a:cs typeface="Bitstream Charter"/>
              </a:defRPr>
            </a:pPr>
            <a:r>
              <a:rPr lang="sk-SK" sz="2250" b="0" noProof="0" dirty="0">
                <a:solidFill>
                  <a:srgbClr val="17304B"/>
                </a:solidFill>
                <a:latin typeface="Bitstream Charter"/>
                <a:ea typeface="Bitstream Charter"/>
                <a:cs typeface="Bitstream Charter"/>
              </a:rPr>
              <a:t>Ukážky používajú výlučne vymyslené údaje</a:t>
            </a:r>
          </a:p>
        </p:txBody>
      </p:sp>
      <p:sp>
        <p:nvSpPr>
          <p:cNvPr id="5" name="Obdĺžnik 4">
            <a:extLst>
              <a:ext uri="{FF2B5EF4-FFF2-40B4-BE49-F238E27FC236}">
                <a16:creationId xmlns:a16="http://schemas.microsoft.com/office/drawing/2014/main" id="{3BA79D8C-80C1-498E-870E-8F6BB22FDC26}"/>
              </a:ext>
            </a:extLst>
          </p:cNvPr>
          <p:cNvSpPr>
            <a:spLocks noGrp="1"/>
          </p:cNvSpPr>
          <p:nvPr/>
        </p:nvSpPr>
        <p:spPr>
          <a:xfrm>
            <a:off x="952500" y="2714625"/>
            <a:ext cx="9810750" cy="3238500"/>
          </a:xfrm>
          <a:prstGeom prst="rect">
            <a:avLst/>
          </a:prstGeom>
          <a:noFill/>
          <a:ln w="0">
            <a:noFill/>
          </a:ln>
        </p:spPr>
        <p:txBody>
          <a:bodyPr anchor="t">
            <a:normAutofit/>
          </a:bodyPr>
          <a:lstStyle/>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1. E-mail a oznam</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2. Vyučovacia aktivita</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3. Dokument a tabuľka</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4. Zdrojová informácia</a:t>
            </a:r>
          </a:p>
        </p:txBody>
      </p:sp>
    </p:spTree>
    <p:extLst>
      <p:ext uri="{BB962C8B-B14F-4D97-AF65-F5344CB8AC3E}">
        <p14:creationId xmlns:p14="http://schemas.microsoft.com/office/powerpoint/2010/main" val="28366852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Obdĺžnik 11">
            <a:extLst>
              <a:ext uri="{FF2B5EF4-FFF2-40B4-BE49-F238E27FC236}">
                <a16:creationId xmlns:a16="http://schemas.microsoft.com/office/drawing/2014/main" id="{19C7D995-E109-4AD6-AF31-3D1E5AAC04BA}"/>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1" name="Obdĺžnik 10">
            <a:extLst>
              <a:ext uri="{FF2B5EF4-FFF2-40B4-BE49-F238E27FC236}">
                <a16:creationId xmlns:a16="http://schemas.microsoft.com/office/drawing/2014/main" id="{DAFFECBF-4B2D-40B5-9FD0-F64BC2464CE7}"/>
              </a:ext>
            </a:extLst>
          </p:cNvPr>
          <p:cNvSpPr/>
          <p:nvPr/>
        </p:nvSpPr>
        <p:spPr>
          <a:xfrm>
            <a:off x="723900" y="2006600"/>
            <a:ext cx="88900" cy="33528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Obdĺžnik 9">
            <a:extLst>
              <a:ext uri="{FF2B5EF4-FFF2-40B4-BE49-F238E27FC236}">
                <a16:creationId xmlns:a16="http://schemas.microsoft.com/office/drawing/2014/main" id="{DBF431B7-CEAD-4482-A009-525B8FCFE01E}"/>
              </a:ext>
            </a:extLst>
          </p:cNvPr>
          <p:cNvSpPr/>
          <p:nvPr/>
        </p:nvSpPr>
        <p:spPr>
          <a:xfrm>
            <a:off x="723900" y="2006600"/>
            <a:ext cx="10795000" cy="33528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109AF630-0437-4B3A-8680-F9F50C3C6781}"/>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BE622700-B96B-4B59-A89E-1FB86B7F01D0}"/>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A8DF56F5-4A23-4E38-946F-98334F851E19}"/>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1: napíšte zadanie</a:t>
            </a:r>
          </a:p>
        </p:txBody>
      </p:sp>
      <p:sp>
        <p:nvSpPr>
          <p:cNvPr id="2" name="Obdĺžnik 1">
            <a:extLst>
              <a:ext uri="{FF2B5EF4-FFF2-40B4-BE49-F238E27FC236}">
                <a16:creationId xmlns:a16="http://schemas.microsoft.com/office/drawing/2014/main" id="{4A685752-3549-450C-9205-D91F9D11650B}"/>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PRESNÉ MODELOVÉ ZADANIE</a:t>
            </a:r>
          </a:p>
        </p:txBody>
      </p:sp>
      <p:sp>
        <p:nvSpPr>
          <p:cNvPr id="3" name="Obdĺžnik 2">
            <a:extLst>
              <a:ext uri="{FF2B5EF4-FFF2-40B4-BE49-F238E27FC236}">
                <a16:creationId xmlns:a16="http://schemas.microsoft.com/office/drawing/2014/main" id="{2211BBF1-A091-4080-B809-BE3D131BFDA1}"/>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63</a:t>
            </a:r>
          </a:p>
        </p:txBody>
      </p:sp>
      <p:sp>
        <p:nvSpPr>
          <p:cNvPr id="4" name="Obdĺžnik 3">
            <a:extLst>
              <a:ext uri="{FF2B5EF4-FFF2-40B4-BE49-F238E27FC236}">
                <a16:creationId xmlns:a16="http://schemas.microsoft.com/office/drawing/2014/main" id="{5ECEBA77-E460-4EF7-87DA-E5E464D4BDE9}"/>
              </a:ext>
            </a:extLst>
          </p:cNvPr>
          <p:cNvSpPr>
            <a:spLocks noGrp="1"/>
          </p:cNvSpPr>
          <p:nvPr/>
        </p:nvSpPr>
        <p:spPr>
          <a:xfrm>
            <a:off x="857250" y="1571625"/>
            <a:ext cx="10477500" cy="381000"/>
          </a:xfrm>
          <a:prstGeom prst="rect">
            <a:avLst/>
          </a:prstGeom>
          <a:noFill/>
          <a:ln w="0">
            <a:noFill/>
          </a:ln>
        </p:spPr>
        <p:txBody>
          <a:bodyPr anchor="t">
            <a:normAutofit/>
          </a:bodyPr>
          <a:lstStyle/>
          <a:p>
            <a:pPr>
              <a:defRPr sz="1575" b="1">
                <a:solidFill>
                  <a:srgbClr val="1763A8"/>
                </a:solidFill>
                <a:latin typeface="Bitstream Charter"/>
                <a:ea typeface="Bitstream Charter"/>
                <a:cs typeface="Bitstream Charter"/>
              </a:defRPr>
            </a:pPr>
            <a:r>
              <a:rPr lang="sk-SK" sz="1575" b="1" noProof="0" dirty="0">
                <a:solidFill>
                  <a:srgbClr val="1763A8"/>
                </a:solidFill>
                <a:latin typeface="Bitstream Charter"/>
                <a:ea typeface="Bitstream Charter"/>
                <a:cs typeface="Bitstream Charter"/>
              </a:rPr>
              <a:t>VÝCHODISKOVÁ OBRAZOVKA: Chat</a:t>
            </a:r>
          </a:p>
        </p:txBody>
      </p:sp>
      <p:sp>
        <p:nvSpPr>
          <p:cNvPr id="5" name="Obdĺžnik 4">
            <a:extLst>
              <a:ext uri="{FF2B5EF4-FFF2-40B4-BE49-F238E27FC236}">
                <a16:creationId xmlns:a16="http://schemas.microsoft.com/office/drawing/2014/main" id="{C9D35BAC-5F92-419E-9208-1C7DA88AEC69}"/>
              </a:ext>
            </a:extLst>
          </p:cNvPr>
          <p:cNvSpPr>
            <a:spLocks noGrp="1"/>
          </p:cNvSpPr>
          <p:nvPr/>
        </p:nvSpPr>
        <p:spPr>
          <a:xfrm>
            <a:off x="857250" y="2190750"/>
            <a:ext cx="10477500" cy="2857500"/>
          </a:xfrm>
          <a:prstGeom prst="rect">
            <a:avLst/>
          </a:prstGeom>
          <a:noFill/>
          <a:ln w="0">
            <a:noFill/>
          </a:ln>
        </p:spPr>
        <p:txBody>
          <a:bodyPr anchor="t">
            <a:normAutofit/>
          </a:bodyPr>
          <a:lstStyle/>
          <a:p>
            <a:pPr>
              <a:defRPr sz="2100" b="0">
                <a:solidFill>
                  <a:srgbClr val="17304B"/>
                </a:solidFill>
                <a:latin typeface="Bitstream Charter"/>
                <a:ea typeface="Bitstream Charter"/>
                <a:cs typeface="Bitstream Charter"/>
              </a:defRPr>
            </a:pPr>
            <a:r>
              <a:rPr lang="sk-SK" sz="2100" b="0" noProof="0" dirty="0">
                <a:solidFill>
                  <a:srgbClr val="17304B"/>
                </a:solidFill>
                <a:latin typeface="Bitstream Charter"/>
                <a:ea typeface="Bitstream Charter"/>
                <a:cs typeface="Bitstream Charter"/>
              </a:rPr>
              <a:t>„Napíš krátky a zdvorilý e-mail kolegom o školení v stredu o 10.00 v miestnosti A-12. Požiadaj ich o potvrdenie účasti. Neuvádzaj vymyslený dátum ani adresu na potvrdenie.“</a:t>
            </a:r>
          </a:p>
        </p:txBody>
      </p:sp>
      <p:sp>
        <p:nvSpPr>
          <p:cNvPr id="6" name="Obdĺžnik 5">
            <a:extLst>
              <a:ext uri="{FF2B5EF4-FFF2-40B4-BE49-F238E27FC236}">
                <a16:creationId xmlns:a16="http://schemas.microsoft.com/office/drawing/2014/main" id="{A92ED7AA-B1FE-41DA-A8E5-B22AEC626C5E}"/>
              </a:ext>
            </a:extLst>
          </p:cNvPr>
          <p:cNvSpPr>
            <a:spLocks noGrp="1"/>
          </p:cNvSpPr>
          <p:nvPr/>
        </p:nvSpPr>
        <p:spPr>
          <a:xfrm>
            <a:off x="857250" y="5572125"/>
            <a:ext cx="10477500" cy="571500"/>
          </a:xfrm>
          <a:prstGeom prst="rect">
            <a:avLst/>
          </a:prstGeom>
          <a:noFill/>
          <a:ln w="0">
            <a:noFill/>
          </a:ln>
        </p:spPr>
        <p:txBody>
          <a:bodyPr anchor="t">
            <a:normAutofit/>
          </a:bodyPr>
          <a:lstStyle/>
          <a:p>
            <a:pPr>
              <a:defRPr sz="1650" b="0">
                <a:solidFill>
                  <a:srgbClr val="5F7285"/>
                </a:solidFill>
                <a:latin typeface="Bitstream Charter"/>
                <a:ea typeface="Bitstream Charter"/>
                <a:cs typeface="Bitstream Charter"/>
              </a:defRPr>
            </a:pPr>
            <a:r>
              <a:rPr lang="sk-SK" sz="1650" b="0" noProof="0" dirty="0">
                <a:solidFill>
                  <a:srgbClr val="5F7285"/>
                </a:solidFill>
                <a:latin typeface="Bitstream Charter"/>
                <a:ea typeface="Bitstream Charter"/>
                <a:cs typeface="Bitstream Charter"/>
              </a:rPr>
              <a:t>Konkrétne znenie odpovede sa pri opakovaní môže líšiť.</a:t>
            </a:r>
          </a:p>
        </p:txBody>
      </p:sp>
    </p:spTree>
    <p:extLst>
      <p:ext uri="{BB962C8B-B14F-4D97-AF65-F5344CB8AC3E}">
        <p14:creationId xmlns:p14="http://schemas.microsoft.com/office/powerpoint/2010/main" val="40462333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9A24FC64-6C2A-4D42-BA82-C12123B56AA9}"/>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D59A195D-3984-4DA7-A552-7663FE176828}"/>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814AAF40-EC38-489B-A87B-82AF5F261155}"/>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9F2D7AA7-D184-439D-8CBD-5574BC420DA0}"/>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5AC8ADF2-1C06-4A2A-A601-3FB207FF2174}"/>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1: e-mail kolegom</a:t>
            </a:r>
          </a:p>
        </p:txBody>
      </p:sp>
      <p:sp>
        <p:nvSpPr>
          <p:cNvPr id="2" name="Obdĺžnik 1">
            <a:extLst>
              <a:ext uri="{FF2B5EF4-FFF2-40B4-BE49-F238E27FC236}">
                <a16:creationId xmlns:a16="http://schemas.microsoft.com/office/drawing/2014/main" id="{92615EBA-D8D1-4C54-9A7D-66CEE8491517}"/>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PRÍKLADY</a:t>
            </a:r>
          </a:p>
        </p:txBody>
      </p:sp>
      <p:sp>
        <p:nvSpPr>
          <p:cNvPr id="3" name="Obdĺžnik 2">
            <a:extLst>
              <a:ext uri="{FF2B5EF4-FFF2-40B4-BE49-F238E27FC236}">
                <a16:creationId xmlns:a16="http://schemas.microsoft.com/office/drawing/2014/main" id="{281A8BAE-9D56-4D3A-BCD5-95DF9B0B1AE2}"/>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64</a:t>
            </a:r>
          </a:p>
        </p:txBody>
      </p:sp>
      <p:pic>
        <p:nvPicPr>
          <p:cNvPr id="10" name="Obrázok 9"/>
          <p:cNvPicPr>
            <a:picLocks noChangeAspect="1"/>
          </p:cNvPicPr>
          <p:nvPr/>
        </p:nvPicPr>
        <p:blipFill>
          <a:blip r:embed="rId3"/>
          <a:stretch/>
        </p:blipFill>
        <p:spPr>
          <a:xfrm>
            <a:off x="361950" y="1476315"/>
            <a:ext cx="7239000" cy="4581646"/>
          </a:xfrm>
          <a:prstGeom prst="rect">
            <a:avLst/>
          </a:prstGeom>
        </p:spPr>
      </p:pic>
      <p:sp>
        <p:nvSpPr>
          <p:cNvPr id="5" name="Obdĺžnik 4">
            <a:extLst>
              <a:ext uri="{FF2B5EF4-FFF2-40B4-BE49-F238E27FC236}">
                <a16:creationId xmlns:a16="http://schemas.microsoft.com/office/drawing/2014/main" id="{669A6623-74BC-4A1D-8EC0-214AC48210DA}"/>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Zadanie: krátky e-mail o školení v stredu o 10.00, miestnosť A-12.</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Výsledok: predmet a telo e-mailu pripravené na kontrolu.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Overte čas, miestnosť a výzvu na potvrdenie účasti.</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Spresnenie: „Uveď miesto potvrdenia ako [DOPLNIŤ].“</a:t>
            </a:r>
          </a:p>
        </p:txBody>
      </p:sp>
    </p:spTree>
    <p:extLst>
      <p:ext uri="{BB962C8B-B14F-4D97-AF65-F5344CB8AC3E}">
        <p14:creationId xmlns:p14="http://schemas.microsoft.com/office/powerpoint/2010/main" val="1920114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CF5CAC22-FF77-4B96-BDC1-6EEA675CE29C}"/>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Obdĺžnik 9">
            <a:extLst>
              <a:ext uri="{FF2B5EF4-FFF2-40B4-BE49-F238E27FC236}">
                <a16:creationId xmlns:a16="http://schemas.microsoft.com/office/drawing/2014/main" id="{1CBC2884-A4C6-4FAA-BB48-62303935AEE1}"/>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6F75AC80-AB67-40A1-B60C-18B618148A55}"/>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D6FAD201-6D21-4B90-9E5E-2A815CBC639D}"/>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00ED5B68-2E2C-449A-B9CA-CE8F98A1313C}"/>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2: napíšte zadanie</a:t>
            </a:r>
          </a:p>
        </p:txBody>
      </p:sp>
      <p:sp>
        <p:nvSpPr>
          <p:cNvPr id="2" name="Obdĺžnik 1">
            <a:extLst>
              <a:ext uri="{FF2B5EF4-FFF2-40B4-BE49-F238E27FC236}">
                <a16:creationId xmlns:a16="http://schemas.microsoft.com/office/drawing/2014/main" id="{E037E4BB-5BBA-4F69-B96E-E4A0DFB77F9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PRESNÉ MODELOVÉ ZADANIE</a:t>
            </a:r>
          </a:p>
        </p:txBody>
      </p:sp>
      <p:sp>
        <p:nvSpPr>
          <p:cNvPr id="3" name="Obdĺžnik 2">
            <a:extLst>
              <a:ext uri="{FF2B5EF4-FFF2-40B4-BE49-F238E27FC236}">
                <a16:creationId xmlns:a16="http://schemas.microsoft.com/office/drawing/2014/main" id="{7E782908-7A97-4A44-8623-3869FACEAEF5}"/>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65</a:t>
            </a:r>
          </a:p>
        </p:txBody>
      </p:sp>
      <p:sp>
        <p:nvSpPr>
          <p:cNvPr id="4" name="Obdĺžnik 3">
            <a:extLst>
              <a:ext uri="{FF2B5EF4-FFF2-40B4-BE49-F238E27FC236}">
                <a16:creationId xmlns:a16="http://schemas.microsoft.com/office/drawing/2014/main" id="{4F86CDDC-D41B-4F20-9E99-7950DE85FF0F}"/>
              </a:ext>
            </a:extLst>
          </p:cNvPr>
          <p:cNvSpPr>
            <a:spLocks noGrp="1"/>
          </p:cNvSpPr>
          <p:nvPr/>
        </p:nvSpPr>
        <p:spPr>
          <a:xfrm>
            <a:off x="857250" y="1571625"/>
            <a:ext cx="10477500" cy="381000"/>
          </a:xfrm>
          <a:prstGeom prst="rect">
            <a:avLst/>
          </a:prstGeom>
          <a:noFill/>
          <a:ln w="0">
            <a:noFill/>
          </a:ln>
        </p:spPr>
        <p:txBody>
          <a:bodyPr anchor="t">
            <a:normAutofit/>
          </a:bodyPr>
          <a:lstStyle/>
          <a:p>
            <a:pPr>
              <a:defRPr sz="1575" b="1">
                <a:solidFill>
                  <a:srgbClr val="1763A8"/>
                </a:solidFill>
                <a:latin typeface="Bitstream Charter"/>
                <a:ea typeface="Bitstream Charter"/>
                <a:cs typeface="Bitstream Charter"/>
              </a:defRPr>
            </a:pPr>
            <a:r>
              <a:rPr lang="sk-SK" sz="1575" b="1" noProof="0" dirty="0">
                <a:solidFill>
                  <a:srgbClr val="1763A8"/>
                </a:solidFill>
                <a:latin typeface="Bitstream Charter"/>
                <a:ea typeface="Bitstream Charter"/>
                <a:cs typeface="Bitstream Charter"/>
              </a:rPr>
              <a:t>VÝCHODISKOVÁ OBRAZOVKA: Chat</a:t>
            </a:r>
          </a:p>
        </p:txBody>
      </p:sp>
      <p:sp>
        <p:nvSpPr>
          <p:cNvPr id="5" name="Obdĺžnik 4">
            <a:extLst>
              <a:ext uri="{FF2B5EF4-FFF2-40B4-BE49-F238E27FC236}">
                <a16:creationId xmlns:a16="http://schemas.microsoft.com/office/drawing/2014/main" id="{2ECAB2AC-4B61-4044-84F9-09B32D422529}"/>
              </a:ext>
            </a:extLst>
          </p:cNvPr>
          <p:cNvSpPr>
            <a:spLocks noGrp="1"/>
          </p:cNvSpPr>
          <p:nvPr/>
        </p:nvSpPr>
        <p:spPr>
          <a:xfrm>
            <a:off x="857250" y="2190750"/>
            <a:ext cx="10477500" cy="2857500"/>
          </a:xfrm>
          <a:prstGeom prst="rect">
            <a:avLst/>
          </a:prstGeom>
          <a:noFill/>
          <a:ln w="0">
            <a:noFill/>
          </a:ln>
        </p:spPr>
        <p:txBody>
          <a:bodyPr anchor="t">
            <a:normAutofit/>
          </a:bodyPr>
          <a:lstStyle/>
          <a:p>
            <a:pPr>
              <a:defRPr sz="2100" b="0">
                <a:solidFill>
                  <a:srgbClr val="17304B"/>
                </a:solidFill>
                <a:latin typeface="Bitstream Charter"/>
                <a:ea typeface="Bitstream Charter"/>
                <a:cs typeface="Bitstream Charter"/>
              </a:defRPr>
            </a:pPr>
            <a:r>
              <a:rPr lang="sk-SK" sz="2100" b="0" noProof="0" dirty="0">
                <a:solidFill>
                  <a:srgbClr val="17304B"/>
                </a:solidFill>
                <a:latin typeface="Bitstream Charter"/>
                <a:ea typeface="Bitstream Charter"/>
                <a:cs typeface="Bitstream Charter"/>
              </a:rPr>
              <a:t>„Prepracuj oznam pre študentov: seminár predmetu Pedagogická psychológia sa presúva z miestnosti D3 do D-106. Priprav e-mail a krátky oznam do LMS. Čas nepoznám; označ ho [DOPLNIŤ].“</a:t>
            </a:r>
          </a:p>
        </p:txBody>
      </p:sp>
      <p:sp>
        <p:nvSpPr>
          <p:cNvPr id="6" name="Obdĺžnik 5">
            <a:extLst>
              <a:ext uri="{FF2B5EF4-FFF2-40B4-BE49-F238E27FC236}">
                <a16:creationId xmlns:a16="http://schemas.microsoft.com/office/drawing/2014/main" id="{4B8E4549-E837-4CF7-AC2F-5410B0C6C5CB}"/>
              </a:ext>
            </a:extLst>
          </p:cNvPr>
          <p:cNvSpPr>
            <a:spLocks noGrp="1"/>
          </p:cNvSpPr>
          <p:nvPr/>
        </p:nvSpPr>
        <p:spPr>
          <a:xfrm>
            <a:off x="857250" y="5572125"/>
            <a:ext cx="10477500" cy="571500"/>
          </a:xfrm>
          <a:prstGeom prst="rect">
            <a:avLst/>
          </a:prstGeom>
          <a:noFill/>
          <a:ln w="0">
            <a:noFill/>
          </a:ln>
        </p:spPr>
        <p:txBody>
          <a:bodyPr anchor="t">
            <a:normAutofit/>
          </a:bodyPr>
          <a:lstStyle/>
          <a:p>
            <a:pPr>
              <a:defRPr sz="1650" b="0">
                <a:solidFill>
                  <a:srgbClr val="5F7285"/>
                </a:solidFill>
                <a:latin typeface="Bitstream Charter"/>
                <a:ea typeface="Bitstream Charter"/>
                <a:cs typeface="Bitstream Charter"/>
              </a:defRPr>
            </a:pPr>
            <a:r>
              <a:rPr lang="sk-SK" sz="1650" b="0" noProof="0" dirty="0">
                <a:solidFill>
                  <a:srgbClr val="5F7285"/>
                </a:solidFill>
                <a:latin typeface="Bitstream Charter"/>
                <a:ea typeface="Bitstream Charter"/>
                <a:cs typeface="Bitstream Charter"/>
              </a:rPr>
              <a:t>Konkrétne znenie odpovede sa pri opakovaní môže líšiť.</a:t>
            </a:r>
          </a:p>
        </p:txBody>
      </p:sp>
    </p:spTree>
    <p:extLst>
      <p:ext uri="{BB962C8B-B14F-4D97-AF65-F5344CB8AC3E}">
        <p14:creationId xmlns:p14="http://schemas.microsoft.com/office/powerpoint/2010/main" val="7314511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0E70C01F-DD88-491D-B26D-1C25B116A566}"/>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77B49D93-81F1-49A0-9785-4F43EB456534}"/>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A8D6B771-73B6-492E-99B2-C5FF2F04E656}"/>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95BA503A-4428-4895-B5F1-A48E9B89A822}"/>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43838E7A-EAD9-464D-8D95-FF13CCC1ECAA}"/>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2: oznam pre študentov</a:t>
            </a:r>
          </a:p>
        </p:txBody>
      </p:sp>
      <p:sp>
        <p:nvSpPr>
          <p:cNvPr id="2" name="Obdĺžnik 1">
            <a:extLst>
              <a:ext uri="{FF2B5EF4-FFF2-40B4-BE49-F238E27FC236}">
                <a16:creationId xmlns:a16="http://schemas.microsoft.com/office/drawing/2014/main" id="{9D46221A-2B6B-4155-82EA-09D3F663D861}"/>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PRÍKLADY</a:t>
            </a:r>
          </a:p>
        </p:txBody>
      </p:sp>
      <p:sp>
        <p:nvSpPr>
          <p:cNvPr id="3" name="Obdĺžnik 2">
            <a:extLst>
              <a:ext uri="{FF2B5EF4-FFF2-40B4-BE49-F238E27FC236}">
                <a16:creationId xmlns:a16="http://schemas.microsoft.com/office/drawing/2014/main" id="{1CFD0E2F-9856-4E98-B732-D75F8F7B3F82}"/>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66</a:t>
            </a:r>
          </a:p>
        </p:txBody>
      </p:sp>
      <p:pic>
        <p:nvPicPr>
          <p:cNvPr id="10" name="Obrázok 9"/>
          <p:cNvPicPr>
            <a:picLocks noChangeAspect="1"/>
          </p:cNvPicPr>
          <p:nvPr/>
        </p:nvPicPr>
        <p:blipFill>
          <a:blip r:embed="rId3"/>
          <a:stretch/>
        </p:blipFill>
        <p:spPr>
          <a:xfrm>
            <a:off x="1152377" y="1457325"/>
            <a:ext cx="5658145" cy="4619625"/>
          </a:xfrm>
          <a:prstGeom prst="rect">
            <a:avLst/>
          </a:prstGeom>
        </p:spPr>
      </p:pic>
      <p:sp>
        <p:nvSpPr>
          <p:cNvPr id="5" name="Obdĺžnik 4">
            <a:extLst>
              <a:ext uri="{FF2B5EF4-FFF2-40B4-BE49-F238E27FC236}">
                <a16:creationId xmlns:a16="http://schemas.microsoft.com/office/drawing/2014/main" id="{AF263CD2-8E2A-4719-B274-66AF11A71CE0}"/>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Zadanie: zmeniť miestnosť D3 na D-106 a pripraviť e-mail aj LMS oznam.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Chýbajúci čas sa vo výsledku správne zobrazuje ako [DOPLNIŤ].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Porovnajte dátum, názov predmetu, pomôcky a novú miestnosť.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Spresnenie: „Skráť oznam v LMS na 50 slov.“</a:t>
            </a:r>
          </a:p>
        </p:txBody>
      </p:sp>
    </p:spTree>
    <p:extLst>
      <p:ext uri="{BB962C8B-B14F-4D97-AF65-F5344CB8AC3E}">
        <p14:creationId xmlns:p14="http://schemas.microsoft.com/office/powerpoint/2010/main" val="28735969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6DE4CA65-9609-4B1B-A491-3C34ECE59668}"/>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Obdĺžnik 9">
            <a:extLst>
              <a:ext uri="{FF2B5EF4-FFF2-40B4-BE49-F238E27FC236}">
                <a16:creationId xmlns:a16="http://schemas.microsoft.com/office/drawing/2014/main" id="{28000DAC-6EB1-41AE-BFE1-174CFC3B3CC4}"/>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99369FC0-E2E5-4C50-9A30-22C5FBDCF069}"/>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F70F5AB7-CB6F-4D12-AF58-86415EBFA80E}"/>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59395DA1-D0F9-49BF-B831-C700D19855A7}"/>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3: napíšte zadanie</a:t>
            </a:r>
          </a:p>
        </p:txBody>
      </p:sp>
      <p:sp>
        <p:nvSpPr>
          <p:cNvPr id="2" name="Obdĺžnik 1">
            <a:extLst>
              <a:ext uri="{FF2B5EF4-FFF2-40B4-BE49-F238E27FC236}">
                <a16:creationId xmlns:a16="http://schemas.microsoft.com/office/drawing/2014/main" id="{6A36B0EB-C85A-48F5-BC18-2936F1A55C84}"/>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PRESNÉ MODELOVÉ ZADANIE</a:t>
            </a:r>
          </a:p>
        </p:txBody>
      </p:sp>
      <p:sp>
        <p:nvSpPr>
          <p:cNvPr id="3" name="Obdĺžnik 2">
            <a:extLst>
              <a:ext uri="{FF2B5EF4-FFF2-40B4-BE49-F238E27FC236}">
                <a16:creationId xmlns:a16="http://schemas.microsoft.com/office/drawing/2014/main" id="{E2C695EE-FCC5-419F-90D6-35D9D74FBC29}"/>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67</a:t>
            </a:r>
          </a:p>
        </p:txBody>
      </p:sp>
      <p:sp>
        <p:nvSpPr>
          <p:cNvPr id="4" name="Obdĺžnik 3">
            <a:extLst>
              <a:ext uri="{FF2B5EF4-FFF2-40B4-BE49-F238E27FC236}">
                <a16:creationId xmlns:a16="http://schemas.microsoft.com/office/drawing/2014/main" id="{BB5F2CBA-1621-4B8E-9451-1EADA9FC6843}"/>
              </a:ext>
            </a:extLst>
          </p:cNvPr>
          <p:cNvSpPr>
            <a:spLocks noGrp="1"/>
          </p:cNvSpPr>
          <p:nvPr/>
        </p:nvSpPr>
        <p:spPr>
          <a:xfrm>
            <a:off x="857250" y="1571625"/>
            <a:ext cx="10477500" cy="381000"/>
          </a:xfrm>
          <a:prstGeom prst="rect">
            <a:avLst/>
          </a:prstGeom>
          <a:noFill/>
          <a:ln w="0">
            <a:noFill/>
          </a:ln>
        </p:spPr>
        <p:txBody>
          <a:bodyPr anchor="t">
            <a:normAutofit/>
          </a:bodyPr>
          <a:lstStyle/>
          <a:p>
            <a:pPr>
              <a:defRPr sz="1575" b="1">
                <a:solidFill>
                  <a:srgbClr val="1763A8"/>
                </a:solidFill>
                <a:latin typeface="Bitstream Charter"/>
                <a:ea typeface="Bitstream Charter"/>
                <a:cs typeface="Bitstream Charter"/>
              </a:defRPr>
            </a:pPr>
            <a:r>
              <a:rPr lang="sk-SK" sz="1575" b="1" noProof="0" dirty="0">
                <a:solidFill>
                  <a:srgbClr val="1763A8"/>
                </a:solidFill>
                <a:latin typeface="Bitstream Charter"/>
                <a:ea typeface="Bitstream Charter"/>
                <a:cs typeface="Bitstream Charter"/>
              </a:rPr>
              <a:t>VÝCHODISKOVÁ OBRAZOVKA: Chat</a:t>
            </a:r>
          </a:p>
        </p:txBody>
      </p:sp>
      <p:sp>
        <p:nvSpPr>
          <p:cNvPr id="5" name="Obdĺžnik 4">
            <a:extLst>
              <a:ext uri="{FF2B5EF4-FFF2-40B4-BE49-F238E27FC236}">
                <a16:creationId xmlns:a16="http://schemas.microsoft.com/office/drawing/2014/main" id="{CA4E4BA8-3996-4DA8-ADC0-35CF44EDAEA4}"/>
              </a:ext>
            </a:extLst>
          </p:cNvPr>
          <p:cNvSpPr>
            <a:spLocks noGrp="1"/>
          </p:cNvSpPr>
          <p:nvPr/>
        </p:nvSpPr>
        <p:spPr>
          <a:xfrm>
            <a:off x="857250" y="2190750"/>
            <a:ext cx="10477500" cy="2857500"/>
          </a:xfrm>
          <a:prstGeom prst="rect">
            <a:avLst/>
          </a:prstGeom>
          <a:noFill/>
          <a:ln w="0">
            <a:noFill/>
          </a:ln>
        </p:spPr>
        <p:txBody>
          <a:bodyPr anchor="t">
            <a:normAutofit/>
          </a:bodyPr>
          <a:lstStyle/>
          <a:p>
            <a:pPr>
              <a:defRPr sz="2100" b="0">
                <a:solidFill>
                  <a:srgbClr val="17304B"/>
                </a:solidFill>
                <a:latin typeface="Bitstream Charter"/>
                <a:ea typeface="Bitstream Charter"/>
                <a:cs typeface="Bitstream Charter"/>
              </a:defRPr>
            </a:pPr>
            <a:r>
              <a:rPr lang="sk-SK" sz="2100" b="0" noProof="0" dirty="0">
                <a:solidFill>
                  <a:srgbClr val="17304B"/>
                </a:solidFill>
                <a:latin typeface="Bitstream Charter"/>
                <a:ea typeface="Bitstream Charter"/>
                <a:cs typeface="Bitstream Charter"/>
              </a:rPr>
              <a:t>„Navrhni 15-minútovú aktivitu pre budúcich učiteľov, pri ktorej si vyskúšajú overovanie odpovedí AI. Uveď cieľ, pomôcky, kroky po minútach a spôsob zistenia, čo sa naučili.“</a:t>
            </a:r>
          </a:p>
        </p:txBody>
      </p:sp>
      <p:sp>
        <p:nvSpPr>
          <p:cNvPr id="6" name="Obdĺžnik 5">
            <a:extLst>
              <a:ext uri="{FF2B5EF4-FFF2-40B4-BE49-F238E27FC236}">
                <a16:creationId xmlns:a16="http://schemas.microsoft.com/office/drawing/2014/main" id="{75A1C1FF-26D9-4E40-BA21-D87AF1A30C48}"/>
              </a:ext>
            </a:extLst>
          </p:cNvPr>
          <p:cNvSpPr>
            <a:spLocks noGrp="1"/>
          </p:cNvSpPr>
          <p:nvPr/>
        </p:nvSpPr>
        <p:spPr>
          <a:xfrm>
            <a:off x="857250" y="5572125"/>
            <a:ext cx="10477500" cy="571500"/>
          </a:xfrm>
          <a:prstGeom prst="rect">
            <a:avLst/>
          </a:prstGeom>
          <a:noFill/>
          <a:ln w="0">
            <a:noFill/>
          </a:ln>
        </p:spPr>
        <p:txBody>
          <a:bodyPr anchor="t">
            <a:normAutofit/>
          </a:bodyPr>
          <a:lstStyle/>
          <a:p>
            <a:pPr>
              <a:defRPr sz="1650" b="0">
                <a:solidFill>
                  <a:srgbClr val="5F7285"/>
                </a:solidFill>
                <a:latin typeface="Bitstream Charter"/>
                <a:ea typeface="Bitstream Charter"/>
                <a:cs typeface="Bitstream Charter"/>
              </a:defRPr>
            </a:pPr>
            <a:r>
              <a:rPr lang="sk-SK" sz="1650" b="0" noProof="0" dirty="0">
                <a:solidFill>
                  <a:srgbClr val="5F7285"/>
                </a:solidFill>
                <a:latin typeface="Bitstream Charter"/>
                <a:ea typeface="Bitstream Charter"/>
                <a:cs typeface="Bitstream Charter"/>
              </a:rPr>
              <a:t>Konkrétne znenie odpovede sa pri opakovaní môže líšiť.</a:t>
            </a:r>
          </a:p>
        </p:txBody>
      </p:sp>
    </p:spTree>
    <p:extLst>
      <p:ext uri="{BB962C8B-B14F-4D97-AF65-F5344CB8AC3E}">
        <p14:creationId xmlns:p14="http://schemas.microsoft.com/office/powerpoint/2010/main" val="12319378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969C1ED9-D2C8-4C4F-917F-C601B11E4D4A}"/>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2EAD7E49-9888-46E3-9015-B9D0A935FF5A}"/>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53B24DA0-6AE4-419F-88AC-12CD8B8DC1E7}"/>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2D232AAE-24FC-4AC7-BC1A-FE3F81A9EA4B}"/>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F1363685-ADFD-4E0C-B4A7-875A424EDAAD}"/>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3: vyučovacia aktivita</a:t>
            </a:r>
          </a:p>
        </p:txBody>
      </p:sp>
      <p:sp>
        <p:nvSpPr>
          <p:cNvPr id="2" name="Obdĺžnik 1">
            <a:extLst>
              <a:ext uri="{FF2B5EF4-FFF2-40B4-BE49-F238E27FC236}">
                <a16:creationId xmlns:a16="http://schemas.microsoft.com/office/drawing/2014/main" id="{BD4D9429-D323-4090-938A-16004FB1699E}"/>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PRÍKLADY</a:t>
            </a:r>
          </a:p>
        </p:txBody>
      </p:sp>
      <p:sp>
        <p:nvSpPr>
          <p:cNvPr id="3" name="Obdĺžnik 2">
            <a:extLst>
              <a:ext uri="{FF2B5EF4-FFF2-40B4-BE49-F238E27FC236}">
                <a16:creationId xmlns:a16="http://schemas.microsoft.com/office/drawing/2014/main" id="{2D8D3269-6F87-41C6-908D-06A4C89E1C8A}"/>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68</a:t>
            </a:r>
          </a:p>
        </p:txBody>
      </p:sp>
      <p:pic>
        <p:nvPicPr>
          <p:cNvPr id="10" name="Obrázok 9"/>
          <p:cNvPicPr>
            <a:picLocks noChangeAspect="1"/>
          </p:cNvPicPr>
          <p:nvPr/>
        </p:nvPicPr>
        <p:blipFill>
          <a:blip r:embed="rId3"/>
          <a:stretch/>
        </p:blipFill>
        <p:spPr>
          <a:xfrm>
            <a:off x="1769630" y="1457325"/>
            <a:ext cx="4423641" cy="4619625"/>
          </a:xfrm>
          <a:prstGeom prst="rect">
            <a:avLst/>
          </a:prstGeom>
        </p:spPr>
      </p:pic>
      <p:sp>
        <p:nvSpPr>
          <p:cNvPr id="5" name="Obdĺžnik 4">
            <a:extLst>
              <a:ext uri="{FF2B5EF4-FFF2-40B4-BE49-F238E27FC236}">
                <a16:creationId xmlns:a16="http://schemas.microsoft.com/office/drawing/2014/main" id="{7D5C9D47-1463-458E-9BD6-64DC09F9F95D}"/>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Zadanie: 15 minút pre budúcich učiteľov o overovaní odpovedí AI.</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Výsledok obsahuje cieľ, pomôcky, postup po minútach a overenie učenia.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Skontrolujte súčet časov, realizovateľnosť a vhodnosť pre skupinu.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Spresnenie: „Prispôsob aktivitu pre 20 študentov bez telefónov.“</a:t>
            </a:r>
          </a:p>
        </p:txBody>
      </p:sp>
    </p:spTree>
    <p:extLst>
      <p:ext uri="{BB962C8B-B14F-4D97-AF65-F5344CB8AC3E}">
        <p14:creationId xmlns:p14="http://schemas.microsoft.com/office/powerpoint/2010/main" val="28581750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C0AAABFB-F93E-4EF8-8CEA-E18B1F1F545F}"/>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Obdĺžnik 9">
            <a:extLst>
              <a:ext uri="{FF2B5EF4-FFF2-40B4-BE49-F238E27FC236}">
                <a16:creationId xmlns:a16="http://schemas.microsoft.com/office/drawing/2014/main" id="{A1782354-DB16-452B-B5C6-D13E35C206E2}"/>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4DBC0D28-42BD-4459-849C-826C5C1536A0}"/>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713D349-0943-4229-985B-5ECE281C61F2}"/>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ECBF38F7-33B0-4817-ADE5-36CADE7D7D39}"/>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4: priložte súbor a pýtajte sa</a:t>
            </a:r>
          </a:p>
        </p:txBody>
      </p:sp>
      <p:sp>
        <p:nvSpPr>
          <p:cNvPr id="2" name="Obdĺžnik 1">
            <a:extLst>
              <a:ext uri="{FF2B5EF4-FFF2-40B4-BE49-F238E27FC236}">
                <a16:creationId xmlns:a16="http://schemas.microsoft.com/office/drawing/2014/main" id="{7F32EB29-5792-4E10-826B-9A3FA85BD0EA}"/>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PRESNÉ MODELOVÉ ZADANIE</a:t>
            </a:r>
          </a:p>
        </p:txBody>
      </p:sp>
      <p:sp>
        <p:nvSpPr>
          <p:cNvPr id="3" name="Obdĺžnik 2">
            <a:extLst>
              <a:ext uri="{FF2B5EF4-FFF2-40B4-BE49-F238E27FC236}">
                <a16:creationId xmlns:a16="http://schemas.microsoft.com/office/drawing/2014/main" id="{950381CC-4654-467B-8664-A43E6A8AC515}"/>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69</a:t>
            </a:r>
          </a:p>
        </p:txBody>
      </p:sp>
      <p:sp>
        <p:nvSpPr>
          <p:cNvPr id="4" name="Obdĺžnik 3">
            <a:extLst>
              <a:ext uri="{FF2B5EF4-FFF2-40B4-BE49-F238E27FC236}">
                <a16:creationId xmlns:a16="http://schemas.microsoft.com/office/drawing/2014/main" id="{2C86005F-5E99-47F1-A7E5-EC5FC5661F4E}"/>
              </a:ext>
            </a:extLst>
          </p:cNvPr>
          <p:cNvSpPr>
            <a:spLocks noGrp="1"/>
          </p:cNvSpPr>
          <p:nvPr/>
        </p:nvSpPr>
        <p:spPr>
          <a:xfrm>
            <a:off x="857250" y="1571625"/>
            <a:ext cx="10477500" cy="381000"/>
          </a:xfrm>
          <a:prstGeom prst="rect">
            <a:avLst/>
          </a:prstGeom>
          <a:noFill/>
          <a:ln w="0">
            <a:noFill/>
          </a:ln>
        </p:spPr>
        <p:txBody>
          <a:bodyPr anchor="t">
            <a:normAutofit/>
          </a:bodyPr>
          <a:lstStyle/>
          <a:p>
            <a:pPr>
              <a:defRPr sz="1575" b="1">
                <a:solidFill>
                  <a:srgbClr val="1763A8"/>
                </a:solidFill>
                <a:latin typeface="Bitstream Charter"/>
                <a:ea typeface="Bitstream Charter"/>
                <a:cs typeface="Bitstream Charter"/>
              </a:defRPr>
            </a:pPr>
            <a:r>
              <a:rPr lang="sk-SK" sz="1575" b="1" noProof="0" dirty="0">
                <a:solidFill>
                  <a:srgbClr val="1763A8"/>
                </a:solidFill>
                <a:latin typeface="Bitstream Charter"/>
                <a:ea typeface="Bitstream Charter"/>
                <a:cs typeface="Bitstream Charter"/>
              </a:rPr>
              <a:t>VÝCHODISKOVÁ OBRAZOVKA: Chat; súbor je priložený pri editore</a:t>
            </a:r>
          </a:p>
        </p:txBody>
      </p:sp>
      <p:sp>
        <p:nvSpPr>
          <p:cNvPr id="5" name="Obdĺžnik 4">
            <a:extLst>
              <a:ext uri="{FF2B5EF4-FFF2-40B4-BE49-F238E27FC236}">
                <a16:creationId xmlns:a16="http://schemas.microsoft.com/office/drawing/2014/main" id="{9A1C8A44-5E4E-403E-8589-14296043F688}"/>
              </a:ext>
            </a:extLst>
          </p:cNvPr>
          <p:cNvSpPr>
            <a:spLocks noGrp="1"/>
          </p:cNvSpPr>
          <p:nvPr/>
        </p:nvSpPr>
        <p:spPr>
          <a:xfrm>
            <a:off x="857250" y="2190750"/>
            <a:ext cx="10477500" cy="2857500"/>
          </a:xfrm>
          <a:prstGeom prst="rect">
            <a:avLst/>
          </a:prstGeom>
          <a:noFill/>
          <a:ln w="0">
            <a:noFill/>
          </a:ln>
        </p:spPr>
        <p:txBody>
          <a:bodyPr anchor="t">
            <a:normAutofit/>
          </a:bodyPr>
          <a:lstStyle/>
          <a:p>
            <a:pPr>
              <a:defRPr sz="2100" b="0">
                <a:solidFill>
                  <a:srgbClr val="17304B"/>
                </a:solidFill>
                <a:latin typeface="Bitstream Charter"/>
                <a:ea typeface="Bitstream Charter"/>
                <a:cs typeface="Bitstream Charter"/>
              </a:defRPr>
            </a:pPr>
            <a:r>
              <a:rPr lang="sk-SK" sz="2100" b="0" noProof="0" dirty="0">
                <a:solidFill>
                  <a:srgbClr val="17304B"/>
                </a:solidFill>
                <a:latin typeface="Bitstream Charter"/>
                <a:ea typeface="Bitstream Charter"/>
                <a:cs typeface="Bitstream Charter"/>
              </a:rPr>
              <a:t>„Zhrň priložený modelový podklad o školení do piatich bodov. Uveď termín, miesto, potvrdenie účasti a pomôcky. Ak konkrétny údaj v dokumente chýba, výslovne to napíš.“</a:t>
            </a:r>
          </a:p>
        </p:txBody>
      </p:sp>
      <p:sp>
        <p:nvSpPr>
          <p:cNvPr id="6" name="Obdĺžnik 5">
            <a:extLst>
              <a:ext uri="{FF2B5EF4-FFF2-40B4-BE49-F238E27FC236}">
                <a16:creationId xmlns:a16="http://schemas.microsoft.com/office/drawing/2014/main" id="{AD76C1FB-0F3D-4377-91F1-AE08DF53A556}"/>
              </a:ext>
            </a:extLst>
          </p:cNvPr>
          <p:cNvSpPr>
            <a:spLocks noGrp="1"/>
          </p:cNvSpPr>
          <p:nvPr/>
        </p:nvSpPr>
        <p:spPr>
          <a:xfrm>
            <a:off x="857250" y="5572125"/>
            <a:ext cx="10477500" cy="571500"/>
          </a:xfrm>
          <a:prstGeom prst="rect">
            <a:avLst/>
          </a:prstGeom>
          <a:noFill/>
          <a:ln w="0">
            <a:noFill/>
          </a:ln>
        </p:spPr>
        <p:txBody>
          <a:bodyPr anchor="t">
            <a:normAutofit/>
          </a:bodyPr>
          <a:lstStyle/>
          <a:p>
            <a:pPr>
              <a:defRPr sz="1650" b="0">
                <a:solidFill>
                  <a:srgbClr val="5F7285"/>
                </a:solidFill>
                <a:latin typeface="Bitstream Charter"/>
                <a:ea typeface="Bitstream Charter"/>
                <a:cs typeface="Bitstream Charter"/>
              </a:defRPr>
            </a:pPr>
            <a:r>
              <a:rPr lang="sk-SK" sz="1650" b="0" noProof="0" dirty="0">
                <a:solidFill>
                  <a:srgbClr val="5F7285"/>
                </a:solidFill>
                <a:latin typeface="Bitstream Charter"/>
                <a:ea typeface="Bitstream Charter"/>
                <a:cs typeface="Bitstream Charter"/>
              </a:rPr>
              <a:t>Konkrétne znenie odpovede sa pri opakovaní môže líšiť.</a:t>
            </a:r>
          </a:p>
        </p:txBody>
      </p:sp>
    </p:spTree>
    <p:extLst>
      <p:ext uri="{BB962C8B-B14F-4D97-AF65-F5344CB8AC3E}">
        <p14:creationId xmlns:p14="http://schemas.microsoft.com/office/powerpoint/2010/main" val="871433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77B18026-35E3-450C-8DB9-ADB69D089880}"/>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E9E7E961-7977-4647-82F0-53B2C1CE39FB}"/>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6E0AB40C-372A-4256-AD5F-F22037B2EE2E}"/>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5724CB98-E6AE-48D7-8175-FCD57BD983C5}"/>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98CEE6B7-E54C-41B0-BEC0-54875CC30FF8}"/>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4: súhrn dokumentu</a:t>
            </a:r>
          </a:p>
        </p:txBody>
      </p:sp>
      <p:sp>
        <p:nvSpPr>
          <p:cNvPr id="2" name="Obdĺžnik 1">
            <a:extLst>
              <a:ext uri="{FF2B5EF4-FFF2-40B4-BE49-F238E27FC236}">
                <a16:creationId xmlns:a16="http://schemas.microsoft.com/office/drawing/2014/main" id="{42F63C89-B33A-4C00-9D4F-30EF49044B14}"/>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PRÍKLADY</a:t>
            </a:r>
          </a:p>
        </p:txBody>
      </p:sp>
      <p:sp>
        <p:nvSpPr>
          <p:cNvPr id="3" name="Obdĺžnik 2">
            <a:extLst>
              <a:ext uri="{FF2B5EF4-FFF2-40B4-BE49-F238E27FC236}">
                <a16:creationId xmlns:a16="http://schemas.microsoft.com/office/drawing/2014/main" id="{827FC5FB-A914-4A73-BFF9-A9F20F6B554F}"/>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70</a:t>
            </a:r>
          </a:p>
        </p:txBody>
      </p:sp>
      <p:pic>
        <p:nvPicPr>
          <p:cNvPr id="10" name="Obrázok 9"/>
          <p:cNvPicPr>
            <a:picLocks noChangeAspect="1"/>
          </p:cNvPicPr>
          <p:nvPr/>
        </p:nvPicPr>
        <p:blipFill>
          <a:blip r:embed="rId3"/>
          <a:stretch/>
        </p:blipFill>
        <p:spPr>
          <a:xfrm>
            <a:off x="1297991" y="1457325"/>
            <a:ext cx="5366917" cy="4619625"/>
          </a:xfrm>
          <a:prstGeom prst="rect">
            <a:avLst/>
          </a:prstGeom>
        </p:spPr>
      </p:pic>
      <p:sp>
        <p:nvSpPr>
          <p:cNvPr id="5" name="Obdĺžnik 4">
            <a:extLst>
              <a:ext uri="{FF2B5EF4-FFF2-40B4-BE49-F238E27FC236}">
                <a16:creationId xmlns:a16="http://schemas.microsoft.com/office/drawing/2014/main" id="{FB0FA2B3-6076-4246-8B2C-FDC240CF85E6}"/>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Priložený modelový súbor opisuje termín, miestnosť a registráciu.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Odpoveď správne upozorňuje, že konkrétna e-mailová adresa chýba.</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Vráťte sa k pôvodnému súboru a overte každý údaj.</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Spresnenie: „Zostav z týchto bodov krátky kontrolný zoznam.“</a:t>
            </a:r>
          </a:p>
        </p:txBody>
      </p:sp>
    </p:spTree>
    <p:extLst>
      <p:ext uri="{BB962C8B-B14F-4D97-AF65-F5344CB8AC3E}">
        <p14:creationId xmlns:p14="http://schemas.microsoft.com/office/powerpoint/2010/main" val="14491489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2C58878E-24B6-455B-B1EC-CD9C40F9D2FC}"/>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Obdĺžnik 9">
            <a:extLst>
              <a:ext uri="{FF2B5EF4-FFF2-40B4-BE49-F238E27FC236}">
                <a16:creationId xmlns:a16="http://schemas.microsoft.com/office/drawing/2014/main" id="{8DF43CC2-4BCF-45A5-86A3-A7097BBD1C47}"/>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11D03075-C790-42D4-B76C-6C242FCF7BE9}"/>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FED867D0-27CA-4553-B6D7-870CB919612A}"/>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4C2519A8-2152-4ACA-9BC3-F598AB19352E}"/>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5: vložte tabuľku a pýtajte sa</a:t>
            </a:r>
          </a:p>
        </p:txBody>
      </p:sp>
      <p:sp>
        <p:nvSpPr>
          <p:cNvPr id="2" name="Obdĺžnik 1">
            <a:extLst>
              <a:ext uri="{FF2B5EF4-FFF2-40B4-BE49-F238E27FC236}">
                <a16:creationId xmlns:a16="http://schemas.microsoft.com/office/drawing/2014/main" id="{1680ADE8-B97B-4F47-8725-CD7F086DA711}"/>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PRESNÉ MODELOVÉ ZADANIE</a:t>
            </a:r>
          </a:p>
        </p:txBody>
      </p:sp>
      <p:sp>
        <p:nvSpPr>
          <p:cNvPr id="3" name="Obdĺžnik 2">
            <a:extLst>
              <a:ext uri="{FF2B5EF4-FFF2-40B4-BE49-F238E27FC236}">
                <a16:creationId xmlns:a16="http://schemas.microsoft.com/office/drawing/2014/main" id="{A182E651-1262-47CE-921F-8C2F5F1E58F1}"/>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71</a:t>
            </a:r>
          </a:p>
        </p:txBody>
      </p:sp>
      <p:sp>
        <p:nvSpPr>
          <p:cNvPr id="4" name="Obdĺžnik 3">
            <a:extLst>
              <a:ext uri="{FF2B5EF4-FFF2-40B4-BE49-F238E27FC236}">
                <a16:creationId xmlns:a16="http://schemas.microsoft.com/office/drawing/2014/main" id="{04BCA850-E25D-48B4-9DA6-697588B94CE3}"/>
              </a:ext>
            </a:extLst>
          </p:cNvPr>
          <p:cNvSpPr>
            <a:spLocks noGrp="1"/>
          </p:cNvSpPr>
          <p:nvPr/>
        </p:nvSpPr>
        <p:spPr>
          <a:xfrm>
            <a:off x="857250" y="1571625"/>
            <a:ext cx="10477500" cy="381000"/>
          </a:xfrm>
          <a:prstGeom prst="rect">
            <a:avLst/>
          </a:prstGeom>
          <a:noFill/>
          <a:ln w="0">
            <a:noFill/>
          </a:ln>
        </p:spPr>
        <p:txBody>
          <a:bodyPr anchor="t">
            <a:normAutofit/>
          </a:bodyPr>
          <a:lstStyle/>
          <a:p>
            <a:pPr>
              <a:defRPr sz="1575" b="1">
                <a:solidFill>
                  <a:srgbClr val="1763A8"/>
                </a:solidFill>
                <a:latin typeface="Bitstream Charter"/>
                <a:ea typeface="Bitstream Charter"/>
                <a:cs typeface="Bitstream Charter"/>
              </a:defRPr>
            </a:pPr>
            <a:r>
              <a:rPr lang="sk-SK" sz="1575" b="1" noProof="0" dirty="0">
                <a:solidFill>
                  <a:srgbClr val="1763A8"/>
                </a:solidFill>
                <a:latin typeface="Bitstream Charter"/>
                <a:ea typeface="Bitstream Charter"/>
                <a:cs typeface="Bitstream Charter"/>
              </a:rPr>
              <a:t>VÝCHODISKOVÁ OBRAZOVKA: Chat; modelové údaje vložené ako text</a:t>
            </a:r>
          </a:p>
        </p:txBody>
      </p:sp>
      <p:sp>
        <p:nvSpPr>
          <p:cNvPr id="5" name="Obdĺžnik 4">
            <a:extLst>
              <a:ext uri="{FF2B5EF4-FFF2-40B4-BE49-F238E27FC236}">
                <a16:creationId xmlns:a16="http://schemas.microsoft.com/office/drawing/2014/main" id="{EA6B3F72-B902-4E41-AB9E-2AE24DD1DDCF}"/>
              </a:ext>
            </a:extLst>
          </p:cNvPr>
          <p:cNvSpPr>
            <a:spLocks noGrp="1"/>
          </p:cNvSpPr>
          <p:nvPr/>
        </p:nvSpPr>
        <p:spPr>
          <a:xfrm>
            <a:off x="857250" y="2190750"/>
            <a:ext cx="10477500" cy="2857500"/>
          </a:xfrm>
          <a:prstGeom prst="rect">
            <a:avLst/>
          </a:prstGeom>
          <a:noFill/>
          <a:ln w="0">
            <a:noFill/>
          </a:ln>
        </p:spPr>
        <p:txBody>
          <a:bodyPr anchor="t">
            <a:normAutofit/>
          </a:bodyPr>
          <a:lstStyle/>
          <a:p>
            <a:pPr>
              <a:defRPr sz="2100" b="0">
                <a:solidFill>
                  <a:srgbClr val="17304B"/>
                </a:solidFill>
                <a:latin typeface="Bitstream Charter"/>
                <a:ea typeface="Bitstream Charter"/>
                <a:cs typeface="Bitstream Charter"/>
              </a:defRPr>
            </a:pPr>
            <a:r>
              <a:rPr lang="sk-SK" sz="2100" b="0" noProof="0" dirty="0">
                <a:solidFill>
                  <a:srgbClr val="17304B"/>
                </a:solidFill>
                <a:latin typeface="Bitstream Charter"/>
                <a:ea typeface="Bitstream Charter"/>
                <a:cs typeface="Bitstream Charter"/>
              </a:rPr>
              <a:t>„Spočítaj počet registrácií a voľných miest. Over súčty a vytvor prehľadnú tabuľku. Údaje: Skupina A, registrácie 8, kapacita 12; skupina B, registrácie 11, kapacita 12; skupina C, registrácie 6, kapacita 8.“</a:t>
            </a:r>
          </a:p>
        </p:txBody>
      </p:sp>
      <p:sp>
        <p:nvSpPr>
          <p:cNvPr id="6" name="Obdĺžnik 5">
            <a:extLst>
              <a:ext uri="{FF2B5EF4-FFF2-40B4-BE49-F238E27FC236}">
                <a16:creationId xmlns:a16="http://schemas.microsoft.com/office/drawing/2014/main" id="{9E018B72-A2DC-4904-BDE4-EFF571359A81}"/>
              </a:ext>
            </a:extLst>
          </p:cNvPr>
          <p:cNvSpPr>
            <a:spLocks noGrp="1"/>
          </p:cNvSpPr>
          <p:nvPr/>
        </p:nvSpPr>
        <p:spPr>
          <a:xfrm>
            <a:off x="857250" y="5572125"/>
            <a:ext cx="10477500" cy="571500"/>
          </a:xfrm>
          <a:prstGeom prst="rect">
            <a:avLst/>
          </a:prstGeom>
          <a:noFill/>
          <a:ln w="0">
            <a:noFill/>
          </a:ln>
        </p:spPr>
        <p:txBody>
          <a:bodyPr anchor="t">
            <a:normAutofit/>
          </a:bodyPr>
          <a:lstStyle/>
          <a:p>
            <a:pPr>
              <a:defRPr sz="1650" b="0">
                <a:solidFill>
                  <a:srgbClr val="5F7285"/>
                </a:solidFill>
                <a:latin typeface="Bitstream Charter"/>
                <a:ea typeface="Bitstream Charter"/>
                <a:cs typeface="Bitstream Charter"/>
              </a:defRPr>
            </a:pPr>
            <a:r>
              <a:rPr lang="sk-SK" sz="1650" b="0" noProof="0" dirty="0">
                <a:solidFill>
                  <a:srgbClr val="5F7285"/>
                </a:solidFill>
                <a:latin typeface="Bitstream Charter"/>
                <a:ea typeface="Bitstream Charter"/>
                <a:cs typeface="Bitstream Charter"/>
              </a:rPr>
              <a:t>Konkrétne znenie odpovede sa pri opakovaní môže líšiť.</a:t>
            </a:r>
          </a:p>
        </p:txBody>
      </p:sp>
    </p:spTree>
    <p:extLst>
      <p:ext uri="{BB962C8B-B14F-4D97-AF65-F5344CB8AC3E}">
        <p14:creationId xmlns:p14="http://schemas.microsoft.com/office/powerpoint/2010/main" val="26862703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CB1AA41E-0B8C-4D80-AEBB-A171F6C12844}"/>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737FDC6-D357-4C8E-BAE1-5B9A8578A868}"/>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F5491B2B-4D31-4C9E-A917-E393BBAFDB10}"/>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31883126-73D0-4A75-9F70-6DF98E8F260C}"/>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58645831-02B0-455D-9647-B4C2A4ACBBEB}"/>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5: výpočet z tabuľky</a:t>
            </a:r>
          </a:p>
        </p:txBody>
      </p:sp>
      <p:sp>
        <p:nvSpPr>
          <p:cNvPr id="2" name="Obdĺžnik 1">
            <a:extLst>
              <a:ext uri="{FF2B5EF4-FFF2-40B4-BE49-F238E27FC236}">
                <a16:creationId xmlns:a16="http://schemas.microsoft.com/office/drawing/2014/main" id="{24F9FF11-B81B-4A61-B79F-4FB2F236D4F8}"/>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PRÍKLADY</a:t>
            </a:r>
          </a:p>
        </p:txBody>
      </p:sp>
      <p:sp>
        <p:nvSpPr>
          <p:cNvPr id="3" name="Obdĺžnik 2">
            <a:extLst>
              <a:ext uri="{FF2B5EF4-FFF2-40B4-BE49-F238E27FC236}">
                <a16:creationId xmlns:a16="http://schemas.microsoft.com/office/drawing/2014/main" id="{6D9E5CAB-9FDD-43A3-AFB8-6EF578E56BFA}"/>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72</a:t>
            </a:r>
          </a:p>
        </p:txBody>
      </p:sp>
      <p:pic>
        <p:nvPicPr>
          <p:cNvPr id="10" name="Obrázok 9"/>
          <p:cNvPicPr>
            <a:picLocks noChangeAspect="1"/>
          </p:cNvPicPr>
          <p:nvPr/>
        </p:nvPicPr>
        <p:blipFill>
          <a:blip r:embed="rId3"/>
          <a:stretch/>
        </p:blipFill>
        <p:spPr>
          <a:xfrm>
            <a:off x="1548448" y="1457325"/>
            <a:ext cx="4866005" cy="4619625"/>
          </a:xfrm>
          <a:prstGeom prst="rect">
            <a:avLst/>
          </a:prstGeom>
        </p:spPr>
      </p:pic>
      <p:sp>
        <p:nvSpPr>
          <p:cNvPr id="5" name="Obdĺžnik 4">
            <a:extLst>
              <a:ext uri="{FF2B5EF4-FFF2-40B4-BE49-F238E27FC236}">
                <a16:creationId xmlns:a16="http://schemas.microsoft.com/office/drawing/2014/main" id="{56F4C67C-46EA-4661-91F2-FBE2BF94DF0A}"/>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Do zadania sme vložili tri riadky vymyslených registrácií.</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Výsledok: spolu 25 registrácií, kapacita 32, voľných 7 miest.</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Nezávislá kontrola: 8 + 11 + 6 = 25; 12 + 12 + 8 = 32.</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Spresnenie: „Pridaj stĺpec s mierou obsadenosti každej skupiny.“</a:t>
            </a:r>
          </a:p>
        </p:txBody>
      </p:sp>
    </p:spTree>
    <p:extLst>
      <p:ext uri="{BB962C8B-B14F-4D97-AF65-F5344CB8AC3E}">
        <p14:creationId xmlns:p14="http://schemas.microsoft.com/office/powerpoint/2010/main" val="5402787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Obdĺžnik 10">
            <a:extLst>
              <a:ext uri="{FF2B5EF4-FFF2-40B4-BE49-F238E27FC236}">
                <a16:creationId xmlns:a16="http://schemas.microsoft.com/office/drawing/2014/main" id="{FC9EABCF-5C2F-4EEC-901A-28E98E873158}"/>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Obdĺžnik 9">
            <a:extLst>
              <a:ext uri="{FF2B5EF4-FFF2-40B4-BE49-F238E27FC236}">
                <a16:creationId xmlns:a16="http://schemas.microsoft.com/office/drawing/2014/main" id="{8324D8A8-A2DC-4045-B203-AE60E7E79EB2}"/>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C68F6AC0-2C4A-4008-84E2-884DB958D453}"/>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C9C9A867-1CA8-4FB3-9D61-EBB4519897C3}"/>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9E9FF484-5E83-498C-AD5A-FB28F131D0CE}"/>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6: vyžiadajte si zdroj</a:t>
            </a:r>
          </a:p>
        </p:txBody>
      </p:sp>
      <p:sp>
        <p:nvSpPr>
          <p:cNvPr id="2" name="Obdĺžnik 1">
            <a:extLst>
              <a:ext uri="{FF2B5EF4-FFF2-40B4-BE49-F238E27FC236}">
                <a16:creationId xmlns:a16="http://schemas.microsoft.com/office/drawing/2014/main" id="{CC7497C3-FBED-4624-AA4E-609397887A32}"/>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PRESNÉ MODELOVÉ ZADANIE</a:t>
            </a:r>
          </a:p>
        </p:txBody>
      </p:sp>
      <p:sp>
        <p:nvSpPr>
          <p:cNvPr id="3" name="Obdĺžnik 2">
            <a:extLst>
              <a:ext uri="{FF2B5EF4-FFF2-40B4-BE49-F238E27FC236}">
                <a16:creationId xmlns:a16="http://schemas.microsoft.com/office/drawing/2014/main" id="{923A30DE-FE13-4A23-BA34-970C7CBC0E36}"/>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73</a:t>
            </a:r>
          </a:p>
        </p:txBody>
      </p:sp>
      <p:sp>
        <p:nvSpPr>
          <p:cNvPr id="4" name="Obdĺžnik 3">
            <a:extLst>
              <a:ext uri="{FF2B5EF4-FFF2-40B4-BE49-F238E27FC236}">
                <a16:creationId xmlns:a16="http://schemas.microsoft.com/office/drawing/2014/main" id="{A40B085C-68CE-4438-A5FA-FB6E471FF623}"/>
              </a:ext>
            </a:extLst>
          </p:cNvPr>
          <p:cNvSpPr>
            <a:spLocks noGrp="1"/>
          </p:cNvSpPr>
          <p:nvPr/>
        </p:nvSpPr>
        <p:spPr>
          <a:xfrm>
            <a:off x="857250" y="1571625"/>
            <a:ext cx="10477500" cy="381000"/>
          </a:xfrm>
          <a:prstGeom prst="rect">
            <a:avLst/>
          </a:prstGeom>
          <a:noFill/>
          <a:ln w="0">
            <a:noFill/>
          </a:ln>
        </p:spPr>
        <p:txBody>
          <a:bodyPr anchor="t">
            <a:normAutofit/>
          </a:bodyPr>
          <a:lstStyle/>
          <a:p>
            <a:pPr>
              <a:defRPr sz="1575" b="1">
                <a:solidFill>
                  <a:srgbClr val="1763A8"/>
                </a:solidFill>
                <a:latin typeface="Bitstream Charter"/>
                <a:ea typeface="Bitstream Charter"/>
                <a:cs typeface="Bitstream Charter"/>
              </a:defRPr>
            </a:pPr>
            <a:r>
              <a:rPr lang="sk-SK" sz="1575" b="1" noProof="0" dirty="0">
                <a:solidFill>
                  <a:srgbClr val="1763A8"/>
                </a:solidFill>
                <a:latin typeface="Bitstream Charter"/>
                <a:ea typeface="Bitstream Charter"/>
                <a:cs typeface="Bitstream Charter"/>
              </a:rPr>
              <a:t>VÝCHODISKOVÁ OBRAZOVKA: Chat</a:t>
            </a:r>
          </a:p>
        </p:txBody>
      </p:sp>
      <p:sp>
        <p:nvSpPr>
          <p:cNvPr id="5" name="Obdĺžnik 4">
            <a:extLst>
              <a:ext uri="{FF2B5EF4-FFF2-40B4-BE49-F238E27FC236}">
                <a16:creationId xmlns:a16="http://schemas.microsoft.com/office/drawing/2014/main" id="{8DAA52B1-64D5-4F7B-95C3-A92263574221}"/>
              </a:ext>
            </a:extLst>
          </p:cNvPr>
          <p:cNvSpPr>
            <a:spLocks noGrp="1"/>
          </p:cNvSpPr>
          <p:nvPr/>
        </p:nvSpPr>
        <p:spPr>
          <a:xfrm>
            <a:off x="857250" y="2190750"/>
            <a:ext cx="10477500" cy="2857500"/>
          </a:xfrm>
          <a:prstGeom prst="rect">
            <a:avLst/>
          </a:prstGeom>
          <a:noFill/>
          <a:ln w="0">
            <a:noFill/>
          </a:ln>
        </p:spPr>
        <p:txBody>
          <a:bodyPr anchor="t">
            <a:normAutofit/>
          </a:bodyPr>
          <a:lstStyle/>
          <a:p>
            <a:pPr>
              <a:defRPr sz="2100" b="0">
                <a:solidFill>
                  <a:srgbClr val="17304B"/>
                </a:solidFill>
                <a:latin typeface="Bitstream Charter"/>
                <a:ea typeface="Bitstream Charter"/>
                <a:cs typeface="Bitstream Charter"/>
              </a:defRPr>
            </a:pPr>
            <a:r>
              <a:rPr lang="sk-SK" sz="2100" b="0" noProof="0" dirty="0">
                <a:solidFill>
                  <a:srgbClr val="17304B"/>
                </a:solidFill>
                <a:latin typeface="Bitstream Charter"/>
                <a:ea typeface="Bitstream Charter"/>
                <a:cs typeface="Bitstream Charter"/>
              </a:rPr>
              <a:t>„Nájdi oficiálnu dokumentáciu </a:t>
            </a:r>
            <a:r>
              <a:rPr lang="sk-SK" sz="2100" b="0" noProof="0" dirty="0" err="1">
                <a:solidFill>
                  <a:srgbClr val="17304B"/>
                </a:solidFill>
                <a:latin typeface="Bitstream Charter"/>
                <a:ea typeface="Bitstream Charter"/>
                <a:cs typeface="Bitstream Charter"/>
              </a:rPr>
              <a:t>OpenAI</a:t>
            </a:r>
            <a:r>
              <a:rPr lang="sk-SK" sz="2100" b="0" noProof="0" dirty="0">
                <a:solidFill>
                  <a:srgbClr val="17304B"/>
                </a:solidFill>
                <a:latin typeface="Bitstream Charter"/>
                <a:ea typeface="Bitstream Charter"/>
                <a:cs typeface="Bitstream Charter"/>
              </a:rPr>
              <a:t> o projektoch v </a:t>
            </a:r>
            <a:r>
              <a:rPr lang="sk-SK" sz="2100" b="0" noProof="0" dirty="0" err="1">
                <a:solidFill>
                  <a:srgbClr val="17304B"/>
                </a:solidFill>
                <a:latin typeface="Bitstream Charter"/>
                <a:ea typeface="Bitstream Charter"/>
                <a:cs typeface="Bitstream Charter"/>
              </a:rPr>
              <a:t>ChatGPT</a:t>
            </a:r>
            <a:r>
              <a:rPr lang="sk-SK" sz="2100" b="0" noProof="0" dirty="0">
                <a:solidFill>
                  <a:srgbClr val="17304B"/>
                </a:solidFill>
                <a:latin typeface="Bitstream Charter"/>
                <a:ea typeface="Bitstream Charter"/>
                <a:cs typeface="Bitstream Charter"/>
              </a:rPr>
              <a:t>. Stručne vysvetli, čo umožňujú projektové súbory a pokyny, a uveď </a:t>
            </a:r>
            <a:r>
              <a:rPr lang="sk-SK" sz="2100" b="0" noProof="0" dirty="0" err="1">
                <a:solidFill>
                  <a:srgbClr val="17304B"/>
                </a:solidFill>
                <a:latin typeface="Bitstream Charter"/>
                <a:ea typeface="Bitstream Charter"/>
                <a:cs typeface="Bitstream Charter"/>
              </a:rPr>
              <a:t>klikateľný</a:t>
            </a:r>
            <a:r>
              <a:rPr lang="sk-SK" sz="2100" b="0" noProof="0" dirty="0">
                <a:solidFill>
                  <a:srgbClr val="17304B"/>
                </a:solidFill>
                <a:latin typeface="Bitstream Charter"/>
                <a:ea typeface="Bitstream Charter"/>
                <a:cs typeface="Bitstream Charter"/>
              </a:rPr>
              <a:t> odkaz na pôvodný zdroj.“</a:t>
            </a:r>
          </a:p>
        </p:txBody>
      </p:sp>
      <p:sp>
        <p:nvSpPr>
          <p:cNvPr id="6" name="Obdĺžnik 5">
            <a:extLst>
              <a:ext uri="{FF2B5EF4-FFF2-40B4-BE49-F238E27FC236}">
                <a16:creationId xmlns:a16="http://schemas.microsoft.com/office/drawing/2014/main" id="{53C4D72A-725D-41AA-817C-07615D7E3AC1}"/>
              </a:ext>
            </a:extLst>
          </p:cNvPr>
          <p:cNvSpPr>
            <a:spLocks noGrp="1"/>
          </p:cNvSpPr>
          <p:nvPr/>
        </p:nvSpPr>
        <p:spPr>
          <a:xfrm>
            <a:off x="857250" y="5572125"/>
            <a:ext cx="10477500" cy="571500"/>
          </a:xfrm>
          <a:prstGeom prst="rect">
            <a:avLst/>
          </a:prstGeom>
          <a:noFill/>
          <a:ln w="0">
            <a:noFill/>
          </a:ln>
        </p:spPr>
        <p:txBody>
          <a:bodyPr anchor="t">
            <a:normAutofit/>
          </a:bodyPr>
          <a:lstStyle/>
          <a:p>
            <a:pPr>
              <a:defRPr sz="1650" b="0">
                <a:solidFill>
                  <a:srgbClr val="5F7285"/>
                </a:solidFill>
                <a:latin typeface="Bitstream Charter"/>
                <a:ea typeface="Bitstream Charter"/>
                <a:cs typeface="Bitstream Charter"/>
              </a:defRPr>
            </a:pPr>
            <a:r>
              <a:rPr lang="sk-SK" sz="1650" b="0" noProof="0" dirty="0">
                <a:solidFill>
                  <a:srgbClr val="5F7285"/>
                </a:solidFill>
                <a:latin typeface="Bitstream Charter"/>
                <a:ea typeface="Bitstream Charter"/>
                <a:cs typeface="Bitstream Charter"/>
              </a:rPr>
              <a:t>Konkrétne znenie odpovede sa pri opakovaní môže líšiť.</a:t>
            </a:r>
          </a:p>
        </p:txBody>
      </p:sp>
    </p:spTree>
    <p:extLst>
      <p:ext uri="{BB962C8B-B14F-4D97-AF65-F5344CB8AC3E}">
        <p14:creationId xmlns:p14="http://schemas.microsoft.com/office/powerpoint/2010/main" val="14548639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34EFCDDD-3CDA-4376-85ED-C5ABF9C54E71}"/>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B1414C33-95FE-46CF-A995-65189D281CAF}"/>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9B3EB857-0D8E-471E-846C-0D889423FC19}"/>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9F654C1B-7EB9-45F2-ADD3-9F62DC1E4886}"/>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C737867C-827E-4D55-8EDF-03A66D9A669F}"/>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Úloha 6: informácia s pôvodným zdrojom</a:t>
            </a:r>
          </a:p>
        </p:txBody>
      </p:sp>
      <p:sp>
        <p:nvSpPr>
          <p:cNvPr id="2" name="Obdĺžnik 1">
            <a:extLst>
              <a:ext uri="{FF2B5EF4-FFF2-40B4-BE49-F238E27FC236}">
                <a16:creationId xmlns:a16="http://schemas.microsoft.com/office/drawing/2014/main" id="{D52741FF-AF8E-45D6-8249-7E260B285626}"/>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PRÍKLADY</a:t>
            </a:r>
          </a:p>
        </p:txBody>
      </p:sp>
      <p:sp>
        <p:nvSpPr>
          <p:cNvPr id="3" name="Obdĺžnik 2">
            <a:extLst>
              <a:ext uri="{FF2B5EF4-FFF2-40B4-BE49-F238E27FC236}">
                <a16:creationId xmlns:a16="http://schemas.microsoft.com/office/drawing/2014/main" id="{1276ED52-2267-4CBB-A97F-1E386BCB652F}"/>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74</a:t>
            </a:r>
          </a:p>
        </p:txBody>
      </p:sp>
      <p:pic>
        <p:nvPicPr>
          <p:cNvPr id="10" name="Obrázok 9"/>
          <p:cNvPicPr>
            <a:picLocks noChangeAspect="1"/>
          </p:cNvPicPr>
          <p:nvPr/>
        </p:nvPicPr>
        <p:blipFill>
          <a:blip r:embed="rId3"/>
          <a:stretch/>
        </p:blipFill>
        <p:spPr>
          <a:xfrm>
            <a:off x="1107825" y="1457325"/>
            <a:ext cx="5747250" cy="4619625"/>
          </a:xfrm>
          <a:prstGeom prst="rect">
            <a:avLst/>
          </a:prstGeom>
        </p:spPr>
      </p:pic>
      <p:sp>
        <p:nvSpPr>
          <p:cNvPr id="5" name="Obdĺžnik 4">
            <a:extLst>
              <a:ext uri="{FF2B5EF4-FFF2-40B4-BE49-F238E27FC236}">
                <a16:creationId xmlns:a16="http://schemas.microsoft.com/office/drawing/2014/main" id="{B2446AD5-AE00-4DD6-B434-EF9487C91D7B}"/>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Zadanie žiada oficiálnu dokumentáciu o projektoch a </a:t>
            </a:r>
            <a:r>
              <a:rPr lang="sk-SK" sz="1725" b="0" noProof="0" dirty="0" err="1">
                <a:solidFill>
                  <a:srgbClr val="17304B"/>
                </a:solidFill>
                <a:latin typeface="Bitstream Charter"/>
                <a:ea typeface="Bitstream Charter"/>
                <a:cs typeface="Bitstream Charter"/>
              </a:rPr>
              <a:t>klikateľný</a:t>
            </a:r>
            <a:r>
              <a:rPr lang="sk-SK" sz="1725" b="0" noProof="0" dirty="0">
                <a:solidFill>
                  <a:srgbClr val="17304B"/>
                </a:solidFill>
                <a:latin typeface="Bitstream Charter"/>
                <a:ea typeface="Bitstream Charter"/>
                <a:cs typeface="Bitstream Charter"/>
              </a:rPr>
              <a:t> odkaz.</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Vo výsledku otvorte zdroj a porovnajte tvrdenia o súboroch a pokynoch.</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Nepreberajte tvrdenie iba preto, že pri ňom vidíte citáciu.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Spresnenie: „Označ presnú časť zdroja, ktorá podporuje druhý odsek.“</a:t>
            </a:r>
          </a:p>
        </p:txBody>
      </p:sp>
    </p:spTree>
    <p:extLst>
      <p:ext uri="{BB962C8B-B14F-4D97-AF65-F5344CB8AC3E}">
        <p14:creationId xmlns:p14="http://schemas.microsoft.com/office/powerpoint/2010/main" val="7253584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DB6AF250-D71C-465F-B3BA-F4D63F229655}"/>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87767F51-AE3C-49D6-B77A-A6F99553C87B}"/>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100FCF9D-A825-4973-B703-6090A81A91D2}"/>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F1F9D398-0B36-4CCC-BF23-5FD3AB298C95}"/>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5" name="Obdĺžnik 4">
            <a:extLst>
              <a:ext uri="{FF2B5EF4-FFF2-40B4-BE49-F238E27FC236}">
                <a16:creationId xmlns:a16="http://schemas.microsoft.com/office/drawing/2014/main" id="{84C43ABA-D4C7-4892-94E5-B4C31CF2572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Čo ešte treba priamo zdokumentovať</a:t>
            </a:r>
          </a:p>
        </p:txBody>
      </p:sp>
      <p:sp>
        <p:nvSpPr>
          <p:cNvPr id="2" name="Obdĺžnik 1">
            <a:extLst>
              <a:ext uri="{FF2B5EF4-FFF2-40B4-BE49-F238E27FC236}">
                <a16:creationId xmlns:a16="http://schemas.microsoft.com/office/drawing/2014/main" id="{68592CD4-6C12-4052-8FF2-C524C0DBACFC}"/>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ROZPRACOVANÁ VERZIA</a:t>
            </a:r>
          </a:p>
        </p:txBody>
      </p:sp>
      <p:sp>
        <p:nvSpPr>
          <p:cNvPr id="3" name="Obdĺžnik 2">
            <a:extLst>
              <a:ext uri="{FF2B5EF4-FFF2-40B4-BE49-F238E27FC236}">
                <a16:creationId xmlns:a16="http://schemas.microsoft.com/office/drawing/2014/main" id="{D7032895-D77B-48C0-A719-CCC56BC60064}"/>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75</a:t>
            </a:r>
          </a:p>
        </p:txBody>
      </p:sp>
      <p:sp>
        <p:nvSpPr>
          <p:cNvPr id="4" name="Obdĺžnik 3">
            <a:extLst>
              <a:ext uri="{FF2B5EF4-FFF2-40B4-BE49-F238E27FC236}">
                <a16:creationId xmlns:a16="http://schemas.microsoft.com/office/drawing/2014/main" id="{C0D3E57B-43CB-4F5A-90E6-130C35F8F589}"/>
              </a:ext>
            </a:extLst>
          </p:cNvPr>
          <p:cNvSpPr>
            <a:spLocks noGrp="1"/>
          </p:cNvSpPr>
          <p:nvPr/>
        </p:nvSpPr>
        <p:spPr>
          <a:xfrm>
            <a:off x="857250" y="1524000"/>
            <a:ext cx="10382250" cy="4552950"/>
          </a:xfrm>
          <a:prstGeom prst="rect">
            <a:avLst/>
          </a:prstGeom>
          <a:noFill/>
          <a:ln w="0">
            <a:noFill/>
          </a:ln>
        </p:spPr>
        <p:txBody>
          <a:bodyPr anchor="t">
            <a:normAutofit/>
          </a:bodyPr>
          <a:lstStyle/>
          <a:p>
            <a:pPr>
              <a:defRPr sz="2025" b="0">
                <a:solidFill>
                  <a:srgbClr val="17304B"/>
                </a:solidFill>
                <a:latin typeface="Bitstream Charter"/>
                <a:ea typeface="Bitstream Charter"/>
                <a:cs typeface="Bitstream Charter"/>
              </a:defRPr>
            </a:pPr>
            <a:r>
              <a:rPr lang="sk-SK" sz="2025" b="0" noProof="0" dirty="0">
                <a:solidFill>
                  <a:srgbClr val="17304B"/>
                </a:solidFill>
                <a:latin typeface="Bitstream Charter"/>
                <a:ea typeface="Bitstream Charter"/>
                <a:cs typeface="Bitstream Charter"/>
              </a:rPr>
              <a:t>1. Prihlásenie a prepnutie účtu; ponuky zdieľania, archivácie a vymazania pred potvrdením.</a:t>
            </a:r>
          </a:p>
          <a:p>
            <a:endParaRPr lang="sk-SK" sz="2025" b="0" noProof="0" dirty="0">
              <a:solidFill>
                <a:srgbClr val="17304B"/>
              </a:solidFill>
              <a:latin typeface="Bitstream Charter"/>
              <a:ea typeface="Bitstream Charter"/>
              <a:cs typeface="Bitstream Charter"/>
            </a:endParaRPr>
          </a:p>
          <a:p>
            <a:pPr>
              <a:defRPr sz="2025" b="0">
                <a:solidFill>
                  <a:srgbClr val="17304B"/>
                </a:solidFill>
                <a:latin typeface="Bitstream Charter"/>
                <a:ea typeface="Bitstream Charter"/>
                <a:cs typeface="Bitstream Charter"/>
              </a:defRPr>
            </a:pPr>
            <a:r>
              <a:rPr lang="sk-SK" sz="2025" b="0" noProof="0" dirty="0">
                <a:solidFill>
                  <a:srgbClr val="17304B"/>
                </a:solidFill>
                <a:latin typeface="Bitstream Charter"/>
                <a:ea typeface="Bitstream Charter"/>
                <a:cs typeface="Bitstream Charter"/>
              </a:rPr>
              <a:t>2. Rozbalené </a:t>
            </a:r>
            <a:r>
              <a:rPr lang="sk-SK" sz="2025" b="0" noProof="0" dirty="0" err="1">
                <a:solidFill>
                  <a:srgbClr val="17304B"/>
                </a:solidFill>
                <a:latin typeface="Bitstream Charter"/>
                <a:ea typeface="Bitstream Charter"/>
                <a:cs typeface="Bitstream Charter"/>
              </a:rPr>
              <a:t>podponuky</a:t>
            </a:r>
            <a:r>
              <a:rPr lang="sk-SK" sz="2025" b="0" noProof="0" dirty="0">
                <a:solidFill>
                  <a:srgbClr val="17304B"/>
                </a:solidFill>
                <a:latin typeface="Bitstream Charter"/>
                <a:ea typeface="Bitstream Charter"/>
                <a:cs typeface="Bitstream Charter"/>
              </a:rPr>
              <a:t> oznámení, vzhľadu, pamäte, projektových pokynov a nástrojov.</a:t>
            </a:r>
          </a:p>
          <a:p>
            <a:endParaRPr lang="sk-SK" sz="2025" b="0" noProof="0" dirty="0">
              <a:solidFill>
                <a:srgbClr val="17304B"/>
              </a:solidFill>
              <a:latin typeface="Bitstream Charter"/>
              <a:ea typeface="Bitstream Charter"/>
              <a:cs typeface="Bitstream Charter"/>
            </a:endParaRPr>
          </a:p>
          <a:p>
            <a:pPr>
              <a:defRPr sz="2025" b="0">
                <a:solidFill>
                  <a:srgbClr val="17304B"/>
                </a:solidFill>
                <a:latin typeface="Bitstream Charter"/>
                <a:ea typeface="Bitstream Charter"/>
                <a:cs typeface="Bitstream Charter"/>
              </a:defRPr>
            </a:pPr>
            <a:r>
              <a:rPr lang="sk-SK" sz="2025" b="0" noProof="0" dirty="0">
                <a:solidFill>
                  <a:srgbClr val="17304B"/>
                </a:solidFill>
                <a:latin typeface="Bitstream Charter"/>
                <a:ea typeface="Bitstream Charter"/>
                <a:cs typeface="Bitstream Charter"/>
              </a:rPr>
              <a:t>3. Stavy hlasu, obrázkov, </a:t>
            </a:r>
            <a:r>
              <a:rPr lang="sk-SK" sz="2025" b="0" noProof="0" dirty="0" err="1">
                <a:solidFill>
                  <a:srgbClr val="17304B"/>
                </a:solidFill>
                <a:latin typeface="Bitstream Charter"/>
                <a:ea typeface="Bitstream Charter"/>
                <a:cs typeface="Bitstream Charter"/>
              </a:rPr>
              <a:t>GPTs</a:t>
            </a:r>
            <a:r>
              <a:rPr lang="sk-SK" sz="2025" b="0" noProof="0" dirty="0">
                <a:solidFill>
                  <a:srgbClr val="17304B"/>
                </a:solidFill>
                <a:latin typeface="Bitstream Charter"/>
                <a:ea typeface="Bitstream Charter"/>
                <a:cs typeface="Bitstream Charter"/>
              </a:rPr>
              <a:t>, </a:t>
            </a:r>
            <a:r>
              <a:rPr lang="sk-SK" sz="2025" b="0" noProof="0" dirty="0" err="1">
                <a:solidFill>
                  <a:srgbClr val="17304B"/>
                </a:solidFill>
                <a:latin typeface="Bitstream Charter"/>
                <a:ea typeface="Bitstream Charter"/>
                <a:cs typeface="Bitstream Charter"/>
              </a:rPr>
              <a:t>Canvas</a:t>
            </a:r>
            <a:r>
              <a:rPr lang="sk-SK" sz="2025" b="0" noProof="0" dirty="0">
                <a:solidFill>
                  <a:srgbClr val="17304B"/>
                </a:solidFill>
                <a:latin typeface="Bitstream Charter"/>
                <a:ea typeface="Bitstream Charter"/>
                <a:cs typeface="Bitstream Charter"/>
              </a:rPr>
              <a:t> a plánovaných úloh, ak sú v účte prístupné.</a:t>
            </a:r>
          </a:p>
          <a:p>
            <a:endParaRPr lang="sk-SK" sz="2025" b="0" noProof="0" dirty="0">
              <a:solidFill>
                <a:srgbClr val="17304B"/>
              </a:solidFill>
              <a:latin typeface="Bitstream Charter"/>
              <a:ea typeface="Bitstream Charter"/>
              <a:cs typeface="Bitstream Charter"/>
            </a:endParaRPr>
          </a:p>
          <a:p>
            <a:pPr>
              <a:defRPr sz="2025" b="0">
                <a:solidFill>
                  <a:srgbClr val="17304B"/>
                </a:solidFill>
                <a:latin typeface="Bitstream Charter"/>
                <a:ea typeface="Bitstream Charter"/>
                <a:cs typeface="Bitstream Charter"/>
              </a:defRPr>
            </a:pPr>
            <a:r>
              <a:rPr lang="sk-SK" sz="2025" b="0" noProof="0" dirty="0">
                <a:solidFill>
                  <a:srgbClr val="17304B"/>
                </a:solidFill>
                <a:latin typeface="Bitstream Charter"/>
                <a:ea typeface="Bitstream Charter"/>
                <a:cs typeface="Bitstream Charter"/>
              </a:rPr>
              <a:t>4. Každú takúto časť treba pred označením návodu za úplný zachytiť v oprávnenom účte.</a:t>
            </a:r>
          </a:p>
        </p:txBody>
      </p:sp>
    </p:spTree>
    <p:extLst>
      <p:ext uri="{BB962C8B-B14F-4D97-AF65-F5344CB8AC3E}">
        <p14:creationId xmlns:p14="http://schemas.microsoft.com/office/powerpoint/2010/main" val="24919039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8A34F582-526F-4AC4-8BA2-BF624C15F433}"/>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2D274EF2-DE15-46D5-A874-A82580BC8AB4}"/>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EAEA49A9-8A7F-4689-A938-62D2404A5FCE}"/>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EC4F10F3-7493-4123-AC6A-11B469706ED4}"/>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173717EF-AD94-43A6-9E82-AA029C934626}"/>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Problémy a kontrola</a:t>
            </a:r>
          </a:p>
        </p:txBody>
      </p:sp>
      <p:sp>
        <p:nvSpPr>
          <p:cNvPr id="2" name="Obdĺžnik 1">
            <a:extLst>
              <a:ext uri="{FF2B5EF4-FFF2-40B4-BE49-F238E27FC236}">
                <a16:creationId xmlns:a16="http://schemas.microsoft.com/office/drawing/2014/main" id="{36F98E2C-9C9F-4D9C-8EB7-B8325BD3549C}"/>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OBSAH KAPITOLY</a:t>
            </a:r>
          </a:p>
        </p:txBody>
      </p:sp>
      <p:sp>
        <p:nvSpPr>
          <p:cNvPr id="3" name="Obdĺžnik 2">
            <a:extLst>
              <a:ext uri="{FF2B5EF4-FFF2-40B4-BE49-F238E27FC236}">
                <a16:creationId xmlns:a16="http://schemas.microsoft.com/office/drawing/2014/main" id="{A9249C38-6342-49CC-8345-A26A4B2F3858}"/>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76</a:t>
            </a:r>
          </a:p>
        </p:txBody>
      </p:sp>
      <p:sp>
        <p:nvSpPr>
          <p:cNvPr id="4" name="Obdĺžnik 3">
            <a:extLst>
              <a:ext uri="{FF2B5EF4-FFF2-40B4-BE49-F238E27FC236}">
                <a16:creationId xmlns:a16="http://schemas.microsoft.com/office/drawing/2014/main" id="{DD8445EF-535A-4366-A69B-8C646FCAECD2}"/>
              </a:ext>
            </a:extLst>
          </p:cNvPr>
          <p:cNvSpPr>
            <a:spLocks noGrp="1"/>
          </p:cNvSpPr>
          <p:nvPr/>
        </p:nvSpPr>
        <p:spPr>
          <a:xfrm>
            <a:off x="952500" y="1647825"/>
            <a:ext cx="9810750" cy="809625"/>
          </a:xfrm>
          <a:prstGeom prst="rect">
            <a:avLst/>
          </a:prstGeom>
          <a:noFill/>
          <a:ln w="0">
            <a:noFill/>
          </a:ln>
        </p:spPr>
        <p:txBody>
          <a:bodyPr anchor="t">
            <a:normAutofit/>
          </a:bodyPr>
          <a:lstStyle/>
          <a:p>
            <a:pPr>
              <a:defRPr sz="2250" b="0">
                <a:solidFill>
                  <a:srgbClr val="17304B"/>
                </a:solidFill>
                <a:latin typeface="Bitstream Charter"/>
                <a:ea typeface="Bitstream Charter"/>
                <a:cs typeface="Bitstream Charter"/>
              </a:defRPr>
            </a:pPr>
            <a:r>
              <a:rPr lang="sk-SK" sz="2250" b="0" noProof="0" dirty="0">
                <a:solidFill>
                  <a:srgbClr val="17304B"/>
                </a:solidFill>
                <a:latin typeface="Bitstream Charter"/>
                <a:ea typeface="Bitstream Charter"/>
                <a:cs typeface="Bitstream Charter"/>
              </a:rPr>
              <a:t>Keď sa vaše rozhranie alebo výstup líši od obrázka</a:t>
            </a:r>
          </a:p>
        </p:txBody>
      </p:sp>
      <p:sp>
        <p:nvSpPr>
          <p:cNvPr id="5" name="Obdĺžnik 4">
            <a:extLst>
              <a:ext uri="{FF2B5EF4-FFF2-40B4-BE49-F238E27FC236}">
                <a16:creationId xmlns:a16="http://schemas.microsoft.com/office/drawing/2014/main" id="{4D59379C-221D-4AB4-980A-EF04B293AB6A}"/>
              </a:ext>
            </a:extLst>
          </p:cNvPr>
          <p:cNvSpPr>
            <a:spLocks noGrp="1"/>
          </p:cNvSpPr>
          <p:nvPr/>
        </p:nvSpPr>
        <p:spPr>
          <a:xfrm>
            <a:off x="952500" y="2714625"/>
            <a:ext cx="9810750" cy="3238500"/>
          </a:xfrm>
          <a:prstGeom prst="rect">
            <a:avLst/>
          </a:prstGeom>
          <a:noFill/>
          <a:ln w="0">
            <a:noFill/>
          </a:ln>
        </p:spPr>
        <p:txBody>
          <a:bodyPr anchor="t">
            <a:normAutofit/>
          </a:bodyPr>
          <a:lstStyle/>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1. Odlišné tlačidlo alebo účet</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2. Súbor a história</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3. Nepresná odpoveď</a:t>
            </a:r>
          </a:p>
          <a:p>
            <a:endParaRPr lang="sk-SK" sz="2175" b="0" noProof="0" dirty="0">
              <a:solidFill>
                <a:srgbClr val="17304B"/>
              </a:solidFill>
              <a:latin typeface="Bitstream Charter"/>
              <a:ea typeface="Bitstream Charter"/>
              <a:cs typeface="Bitstream Charter"/>
            </a:endParaRPr>
          </a:p>
          <a:p>
            <a:pPr>
              <a:defRPr sz="2175" b="0">
                <a:solidFill>
                  <a:srgbClr val="17304B"/>
                </a:solidFill>
                <a:latin typeface="Bitstream Charter"/>
                <a:ea typeface="Bitstream Charter"/>
                <a:cs typeface="Bitstream Charter"/>
              </a:defRPr>
            </a:pPr>
            <a:r>
              <a:rPr lang="sk-SK" sz="2175" b="0" noProof="0" dirty="0">
                <a:solidFill>
                  <a:srgbClr val="17304B"/>
                </a:solidFill>
                <a:latin typeface="Bitstream Charter"/>
                <a:ea typeface="Bitstream Charter"/>
                <a:cs typeface="Bitstream Charter"/>
              </a:rPr>
              <a:t>4. Záverečné precvičenie</a:t>
            </a:r>
          </a:p>
        </p:txBody>
      </p:sp>
    </p:spTree>
    <p:extLst>
      <p:ext uri="{BB962C8B-B14F-4D97-AF65-F5344CB8AC3E}">
        <p14:creationId xmlns:p14="http://schemas.microsoft.com/office/powerpoint/2010/main" val="3009871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F1672556-8328-49D9-801D-1CF13A02E3FD}"/>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289767D6-7E49-4A80-859E-AC96540F7D9D}"/>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CC142FB3-09D4-4C4A-A28E-08946D371D1E}"/>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4B017122-2960-4654-A3CD-2E52DA1466A0}"/>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A580B8A9-DCCD-4B4C-8CAE-AF47C6E8DD76}"/>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Nevidím rovnaké tlačidlo</a:t>
            </a:r>
          </a:p>
        </p:txBody>
      </p:sp>
      <p:sp>
        <p:nvSpPr>
          <p:cNvPr id="2" name="Obdĺžnik 1">
            <a:extLst>
              <a:ext uri="{FF2B5EF4-FFF2-40B4-BE49-F238E27FC236}">
                <a16:creationId xmlns:a16="http://schemas.microsoft.com/office/drawing/2014/main" id="{54A480EA-6D3A-429F-A3DD-5E5027788D8B}"/>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RIEŠENIE PROBLÉMOV</a:t>
            </a:r>
          </a:p>
        </p:txBody>
      </p:sp>
      <p:sp>
        <p:nvSpPr>
          <p:cNvPr id="3" name="Obdĺžnik 2">
            <a:extLst>
              <a:ext uri="{FF2B5EF4-FFF2-40B4-BE49-F238E27FC236}">
                <a16:creationId xmlns:a16="http://schemas.microsoft.com/office/drawing/2014/main" id="{DB9BF9D3-7EB1-4F84-97E6-BDB38DA18AD5}"/>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77</a:t>
            </a:r>
          </a:p>
        </p:txBody>
      </p:sp>
      <p:pic>
        <p:nvPicPr>
          <p:cNvPr id="10" name="Obrázok 9"/>
          <p:cNvPicPr>
            <a:picLocks noChangeAspect="1"/>
          </p:cNvPicPr>
          <p:nvPr/>
        </p:nvPicPr>
        <p:blipFill>
          <a:blip r:embed="rId3"/>
          <a:stretch/>
        </p:blipFill>
        <p:spPr>
          <a:xfrm>
            <a:off x="361950" y="1515637"/>
            <a:ext cx="7239000" cy="4503000"/>
          </a:xfrm>
          <a:prstGeom prst="rect">
            <a:avLst/>
          </a:prstGeom>
        </p:spPr>
      </p:pic>
      <p:sp>
        <p:nvSpPr>
          <p:cNvPr id="5" name="Obdĺžnik 4">
            <a:extLst>
              <a:ext uri="{FF2B5EF4-FFF2-40B4-BE49-F238E27FC236}">
                <a16:creationId xmlns:a16="http://schemas.microsoft.com/office/drawing/2014/main" id="{3D1730FA-92EA-404B-BD2D-508AAA9D719A}"/>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Overte, či používate web, rovnaký režim Chat alebo </a:t>
            </a:r>
            <a:r>
              <a:rPr lang="sk-SK" sz="1725" b="0" noProof="0" dirty="0" err="1">
                <a:solidFill>
                  <a:srgbClr val="17304B"/>
                </a:solidFill>
                <a:latin typeface="Bitstream Charter"/>
                <a:ea typeface="Bitstream Charter"/>
                <a:cs typeface="Bitstream Charter"/>
              </a:rPr>
              <a:t>Work</a:t>
            </a:r>
            <a:r>
              <a:rPr lang="sk-SK" sz="1725" b="0" noProof="0" dirty="0">
                <a:solidFill>
                  <a:srgbClr val="17304B"/>
                </a:solidFill>
                <a:latin typeface="Bitstream Charter"/>
                <a:ea typeface="Bitstream Charter"/>
                <a:cs typeface="Bitstream Charter"/>
              </a:rPr>
              <a:t> a správny pracovný priestor.</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Zobrazte celý bočný panel a použite hľadanie v nastaveniach.</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Položka môže závisieť od oprávnení alebo sa po aktualizácii presunúť.</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Ak ju nenájdete, použite dostupný ekvivalent a neodhadujte jej význam.</a:t>
            </a:r>
          </a:p>
        </p:txBody>
      </p:sp>
    </p:spTree>
    <p:extLst>
      <p:ext uri="{BB962C8B-B14F-4D97-AF65-F5344CB8AC3E}">
        <p14:creationId xmlns:p14="http://schemas.microsoft.com/office/powerpoint/2010/main" val="15209804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B5EA1F2F-E387-4E82-A619-6678BFAF399B}"/>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C0DA4FED-65F5-4CF6-A4EC-3235B79B3FF6}"/>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A551B754-C118-4853-9B46-AAEC04033C14}"/>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03555D16-F3C7-477C-BC41-A72127F57B3F}"/>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55F2811A-FEA1-4CD9-B106-E650D39FEE4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Súbor nie je v odpovedi</a:t>
            </a:r>
          </a:p>
        </p:txBody>
      </p:sp>
      <p:sp>
        <p:nvSpPr>
          <p:cNvPr id="2" name="Obdĺžnik 1">
            <a:extLst>
              <a:ext uri="{FF2B5EF4-FFF2-40B4-BE49-F238E27FC236}">
                <a16:creationId xmlns:a16="http://schemas.microsoft.com/office/drawing/2014/main" id="{3DE4F334-BFE2-464E-8D9C-57EAA420726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RIEŠENIE PROBLÉMOV</a:t>
            </a:r>
          </a:p>
        </p:txBody>
      </p:sp>
      <p:sp>
        <p:nvSpPr>
          <p:cNvPr id="3" name="Obdĺžnik 2">
            <a:extLst>
              <a:ext uri="{FF2B5EF4-FFF2-40B4-BE49-F238E27FC236}">
                <a16:creationId xmlns:a16="http://schemas.microsoft.com/office/drawing/2014/main" id="{E4A9E4BE-D5B0-4872-B92C-73793660887C}"/>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78</a:t>
            </a:r>
          </a:p>
        </p:txBody>
      </p:sp>
      <p:pic>
        <p:nvPicPr>
          <p:cNvPr id="10" name="Obrázok 9"/>
          <p:cNvPicPr>
            <a:picLocks noChangeAspect="1"/>
          </p:cNvPicPr>
          <p:nvPr/>
        </p:nvPicPr>
        <p:blipFill>
          <a:blip r:embed="rId3"/>
          <a:stretch/>
        </p:blipFill>
        <p:spPr>
          <a:xfrm>
            <a:off x="361950" y="2163562"/>
            <a:ext cx="7239000" cy="3207152"/>
          </a:xfrm>
          <a:prstGeom prst="rect">
            <a:avLst/>
          </a:prstGeom>
        </p:spPr>
      </p:pic>
      <p:sp>
        <p:nvSpPr>
          <p:cNvPr id="5" name="Obdĺžnik 4">
            <a:extLst>
              <a:ext uri="{FF2B5EF4-FFF2-40B4-BE49-F238E27FC236}">
                <a16:creationId xmlns:a16="http://schemas.microsoft.com/office/drawing/2014/main" id="{1742EEC0-4A0E-4354-BB76-E8F1C8739369}"/>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Pred odoslaním musí byť názov súboru viditeľný pri zadaní.</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V otázke výslovne povedzte „použi priložený súbor“.</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V odpovedi skontrolujte citáciu alebo konkrétne údaje zo súboru.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Ak podklad stále chýba, otvorte nový chat a súbor priložte znova.</a:t>
            </a:r>
          </a:p>
        </p:txBody>
      </p:sp>
    </p:spTree>
    <p:extLst>
      <p:ext uri="{BB962C8B-B14F-4D97-AF65-F5344CB8AC3E}">
        <p14:creationId xmlns:p14="http://schemas.microsoft.com/office/powerpoint/2010/main" val="7714918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5285CE88-D379-4A62-9C4E-911299B05826}"/>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E3E83895-7409-4350-8A8C-69349C775F52}"/>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A8D42944-E472-4E25-9812-2A97A6771908}"/>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90EC9C92-E6C8-4B7C-84BB-B68C14C068C2}"/>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2ECA6394-94F4-4268-8B05-9DCA246AD5F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Odpoveď je nepresná</a:t>
            </a:r>
          </a:p>
        </p:txBody>
      </p:sp>
      <p:sp>
        <p:nvSpPr>
          <p:cNvPr id="2" name="Obdĺžnik 1">
            <a:extLst>
              <a:ext uri="{FF2B5EF4-FFF2-40B4-BE49-F238E27FC236}">
                <a16:creationId xmlns:a16="http://schemas.microsoft.com/office/drawing/2014/main" id="{8911B7DC-25C4-4BD9-9F4F-509909FD12E2}"/>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RIEŠENIE PROBLÉMOV</a:t>
            </a:r>
          </a:p>
        </p:txBody>
      </p:sp>
      <p:sp>
        <p:nvSpPr>
          <p:cNvPr id="3" name="Obdĺžnik 2">
            <a:extLst>
              <a:ext uri="{FF2B5EF4-FFF2-40B4-BE49-F238E27FC236}">
                <a16:creationId xmlns:a16="http://schemas.microsoft.com/office/drawing/2014/main" id="{8DB571CB-AE25-43F7-8A67-604DEF86E78C}"/>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79</a:t>
            </a:r>
          </a:p>
        </p:txBody>
      </p:sp>
      <p:pic>
        <p:nvPicPr>
          <p:cNvPr id="10" name="Obrázok 9"/>
          <p:cNvPicPr>
            <a:picLocks noChangeAspect="1"/>
          </p:cNvPicPr>
          <p:nvPr/>
        </p:nvPicPr>
        <p:blipFill>
          <a:blip r:embed="rId3"/>
          <a:stretch/>
        </p:blipFill>
        <p:spPr>
          <a:xfrm>
            <a:off x="1107825" y="1457325"/>
            <a:ext cx="5747250" cy="4619625"/>
          </a:xfrm>
          <a:prstGeom prst="rect">
            <a:avLst/>
          </a:prstGeom>
        </p:spPr>
      </p:pic>
      <p:sp>
        <p:nvSpPr>
          <p:cNvPr id="5" name="Obdĺžnik 4">
            <a:extLst>
              <a:ext uri="{FF2B5EF4-FFF2-40B4-BE49-F238E27FC236}">
                <a16:creationId xmlns:a16="http://schemas.microsoft.com/office/drawing/2014/main" id="{B2945429-7BBF-48DF-8D55-F98A88136CB9}"/>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Povedzte, ktorý údaj nesedí, a vložte správny podklad.</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Požiadajte o oddelenie potvrdených faktov od odhadov.</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 vedeckom tvrdení otvorte pôvodnú štúdiu alebo oficiálny zdroj.</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Druhú odpoveď </a:t>
            </a:r>
            <a:r>
              <a:rPr lang="sk-SK" sz="1725" b="0" noProof="0" dirty="0" err="1">
                <a:solidFill>
                  <a:srgbClr val="17304B"/>
                </a:solidFill>
                <a:latin typeface="Bitstream Charter"/>
                <a:ea typeface="Bitstream Charter"/>
                <a:cs typeface="Bitstream Charter"/>
              </a:rPr>
              <a:t>ChatGPT</a:t>
            </a:r>
            <a:r>
              <a:rPr lang="sk-SK" sz="1725" b="0" noProof="0" dirty="0">
                <a:solidFill>
                  <a:srgbClr val="17304B"/>
                </a:solidFill>
                <a:latin typeface="Bitstream Charter"/>
                <a:ea typeface="Bitstream Charter"/>
                <a:cs typeface="Bitstream Charter"/>
              </a:rPr>
              <a:t> nepovažujte za nezávislé overenie prvej.</a:t>
            </a:r>
          </a:p>
        </p:txBody>
      </p:sp>
    </p:spTree>
    <p:extLst>
      <p:ext uri="{BB962C8B-B14F-4D97-AF65-F5344CB8AC3E}">
        <p14:creationId xmlns:p14="http://schemas.microsoft.com/office/powerpoint/2010/main" val="8134137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E90ED601-F35B-4C2D-B992-358925E89327}"/>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01E1FFB8-A79B-4CF0-A458-11760A54F3B5}"/>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A1DF4698-047F-46B7-8999-4023FF07E4D2}"/>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1ABD6B2C-9E10-49D3-9834-69E25F3AC621}"/>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888571DC-A567-411B-A352-10720F9A478A}"/>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Starší chat alebo súbor chýba</a:t>
            </a:r>
          </a:p>
        </p:txBody>
      </p:sp>
      <p:sp>
        <p:nvSpPr>
          <p:cNvPr id="2" name="Obdĺžnik 1">
            <a:extLst>
              <a:ext uri="{FF2B5EF4-FFF2-40B4-BE49-F238E27FC236}">
                <a16:creationId xmlns:a16="http://schemas.microsoft.com/office/drawing/2014/main" id="{7E639673-9B18-404F-81B6-4A4560D0EA24}"/>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RIEŠENIE PROBLÉMOV</a:t>
            </a:r>
          </a:p>
        </p:txBody>
      </p:sp>
      <p:sp>
        <p:nvSpPr>
          <p:cNvPr id="3" name="Obdĺžnik 2">
            <a:extLst>
              <a:ext uri="{FF2B5EF4-FFF2-40B4-BE49-F238E27FC236}">
                <a16:creationId xmlns:a16="http://schemas.microsoft.com/office/drawing/2014/main" id="{8E87FA42-9560-42C3-8F26-1995FAE47E95}"/>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80</a:t>
            </a:r>
          </a:p>
        </p:txBody>
      </p:sp>
      <p:pic>
        <p:nvPicPr>
          <p:cNvPr id="10" name="Obrázok 9"/>
          <p:cNvPicPr>
            <a:picLocks noChangeAspect="1"/>
          </p:cNvPicPr>
          <p:nvPr/>
        </p:nvPicPr>
        <p:blipFill>
          <a:blip r:embed="rId3"/>
          <a:stretch/>
        </p:blipFill>
        <p:spPr>
          <a:xfrm>
            <a:off x="2809270" y="1457325"/>
            <a:ext cx="2344361" cy="4619625"/>
          </a:xfrm>
          <a:prstGeom prst="rect">
            <a:avLst/>
          </a:prstGeom>
        </p:spPr>
      </p:pic>
      <p:sp>
        <p:nvSpPr>
          <p:cNvPr id="5" name="Obdĺžnik 4">
            <a:extLst>
              <a:ext uri="{FF2B5EF4-FFF2-40B4-BE49-F238E27FC236}">
                <a16:creationId xmlns:a16="http://schemas.microsoft.com/office/drawing/2014/main" id="{9F9D0ABD-E29C-486F-BACB-CAD959E6EAF5}"/>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Použite hľadanie v bočnom paneli a skontrolujte názov projektu.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Archivované </a:t>
            </a:r>
            <a:r>
              <a:rPr lang="sk-SK" sz="1725" b="0" noProof="0" dirty="0" err="1">
                <a:solidFill>
                  <a:srgbClr val="17304B"/>
                </a:solidFill>
                <a:latin typeface="Bitstream Charter"/>
                <a:ea typeface="Bitstream Charter"/>
                <a:cs typeface="Bitstream Charter"/>
              </a:rPr>
              <a:t>čety</a:t>
            </a:r>
            <a:r>
              <a:rPr lang="sk-SK" sz="1725" b="0" noProof="0" dirty="0">
                <a:solidFill>
                  <a:srgbClr val="17304B"/>
                </a:solidFill>
                <a:latin typeface="Bitstream Charter"/>
                <a:ea typeface="Bitstream Charter"/>
                <a:cs typeface="Bitstream Charter"/>
              </a:rPr>
              <a:t> hľadajte v „Ovládacích prvkoch údajov“.</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Pri súbore skontrolujte Priestor a Úložisko.</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Ak sa obsah stále nezobrazuje, overte účet a pracovný priestor.</a:t>
            </a:r>
          </a:p>
        </p:txBody>
      </p:sp>
    </p:spTree>
    <p:extLst>
      <p:ext uri="{BB962C8B-B14F-4D97-AF65-F5344CB8AC3E}">
        <p14:creationId xmlns:p14="http://schemas.microsoft.com/office/powerpoint/2010/main" val="34335539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Obdĺžnik 8">
            <a:extLst>
              <a:ext uri="{FF2B5EF4-FFF2-40B4-BE49-F238E27FC236}">
                <a16:creationId xmlns:a16="http://schemas.microsoft.com/office/drawing/2014/main" id="{D3887700-53AA-4D31-BAFD-41175495BC83}"/>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EC57D89E-3627-4986-921E-FD415A0C4F70}"/>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843FC1FD-BF92-4641-9A7C-219CCBF2B85D}"/>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64FB13D9-9494-4306-A21A-31337EFC46D3}"/>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6376CAD8-298C-4F0A-9BE9-884D8CEF4DC3}"/>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Funkcia alebo limit nie sú dostupné</a:t>
            </a:r>
          </a:p>
        </p:txBody>
      </p:sp>
      <p:sp>
        <p:nvSpPr>
          <p:cNvPr id="2" name="Obdĺžnik 1">
            <a:extLst>
              <a:ext uri="{FF2B5EF4-FFF2-40B4-BE49-F238E27FC236}">
                <a16:creationId xmlns:a16="http://schemas.microsoft.com/office/drawing/2014/main" id="{CB71AECE-0F74-41AA-8CEE-CD7BCFC62FF0}"/>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RIEŠENIE PROBLÉMOV</a:t>
            </a:r>
          </a:p>
        </p:txBody>
      </p:sp>
      <p:sp>
        <p:nvSpPr>
          <p:cNvPr id="3" name="Obdĺžnik 2">
            <a:extLst>
              <a:ext uri="{FF2B5EF4-FFF2-40B4-BE49-F238E27FC236}">
                <a16:creationId xmlns:a16="http://schemas.microsoft.com/office/drawing/2014/main" id="{C1ACEB40-8BDC-47CF-A051-8B7AC267791F}"/>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81</a:t>
            </a:r>
          </a:p>
        </p:txBody>
      </p:sp>
      <p:pic>
        <p:nvPicPr>
          <p:cNvPr id="10" name="Obrázok 9"/>
          <p:cNvPicPr>
            <a:picLocks noChangeAspect="1"/>
          </p:cNvPicPr>
          <p:nvPr/>
        </p:nvPicPr>
        <p:blipFill>
          <a:blip r:embed="rId3"/>
          <a:stretch/>
        </p:blipFill>
        <p:spPr>
          <a:xfrm>
            <a:off x="747713" y="1457325"/>
            <a:ext cx="6467475" cy="4619625"/>
          </a:xfrm>
          <a:prstGeom prst="rect">
            <a:avLst/>
          </a:prstGeom>
        </p:spPr>
      </p:pic>
      <p:sp>
        <p:nvSpPr>
          <p:cNvPr id="5" name="Obdĺžnik 4">
            <a:extLst>
              <a:ext uri="{FF2B5EF4-FFF2-40B4-BE49-F238E27FC236}">
                <a16:creationId xmlns:a16="http://schemas.microsoft.com/office/drawing/2014/main" id="{A2099478-073F-4D24-B914-0D010F0D51A2}"/>
              </a:ext>
            </a:extLst>
          </p:cNvPr>
          <p:cNvSpPr>
            <a:spLocks noGrp="1"/>
          </p:cNvSpPr>
          <p:nvPr/>
        </p:nvSpPr>
        <p:spPr>
          <a:xfrm>
            <a:off x="7762875" y="1524000"/>
            <a:ext cx="4000500" cy="4552950"/>
          </a:xfrm>
          <a:prstGeom prst="rect">
            <a:avLst/>
          </a:prstGeom>
          <a:noFill/>
          <a:ln w="0">
            <a:noFill/>
          </a:ln>
        </p:spPr>
        <p:txBody>
          <a:bodyPr anchor="t">
            <a:normAutofit/>
          </a:bodyPr>
          <a:lstStyle/>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1. Pozrite režim, názov modelu a kartu „Používanie“.</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2. Nedostupnosť môže súvisieť s rolou, licenciou, pracovným priestorom či limitom.</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3. Presný počet kreditov alebo čas obnovy preberte len z aktuálneho účtu.</a:t>
            </a:r>
          </a:p>
          <a:p>
            <a:endParaRPr lang="sk-SK" sz="1725" b="0" noProof="0" dirty="0">
              <a:solidFill>
                <a:srgbClr val="17304B"/>
              </a:solidFill>
              <a:latin typeface="Bitstream Charter"/>
              <a:ea typeface="Bitstream Charter"/>
              <a:cs typeface="Bitstream Charter"/>
            </a:endParaRPr>
          </a:p>
          <a:p>
            <a:pPr>
              <a:defRPr sz="1725" b="0">
                <a:solidFill>
                  <a:srgbClr val="17304B"/>
                </a:solidFill>
                <a:latin typeface="Bitstream Charter"/>
                <a:ea typeface="Bitstream Charter"/>
                <a:cs typeface="Bitstream Charter"/>
              </a:defRPr>
            </a:pPr>
            <a:r>
              <a:rPr lang="sk-SK" sz="1725" b="0" noProof="0" dirty="0">
                <a:solidFill>
                  <a:srgbClr val="17304B"/>
                </a:solidFill>
                <a:latin typeface="Bitstream Charter"/>
                <a:ea typeface="Bitstream Charter"/>
                <a:cs typeface="Bitstream Charter"/>
              </a:rPr>
              <a:t>4. Pokračujte dostupným modelom alebo počkajte podľa údajov zobrazených aplikáciou.</a:t>
            </a:r>
          </a:p>
        </p:txBody>
      </p:sp>
    </p:spTree>
    <p:extLst>
      <p:ext uri="{BB962C8B-B14F-4D97-AF65-F5344CB8AC3E}">
        <p14:creationId xmlns:p14="http://schemas.microsoft.com/office/powerpoint/2010/main" val="9437322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66EB9E6C-18BE-4E19-A31E-838045A29183}"/>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E6FEEA20-E95D-4525-A34D-C63DB6B9FC1C}"/>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35FCB1D8-A5A6-486B-8DCD-F8E334CA880B}"/>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5832D548-B9B5-4C4E-9B0A-3A32CC77F0C4}"/>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98B9F196-DD90-4659-B1F4-5957FB8C8A5B}"/>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Záverečné cvičenie</a:t>
            </a:r>
          </a:p>
        </p:txBody>
      </p:sp>
      <p:sp>
        <p:nvSpPr>
          <p:cNvPr id="2" name="Obdĺžnik 1">
            <a:extLst>
              <a:ext uri="{FF2B5EF4-FFF2-40B4-BE49-F238E27FC236}">
                <a16:creationId xmlns:a16="http://schemas.microsoft.com/office/drawing/2014/main" id="{E80CAAE2-6CF3-4BAD-98F7-FF53A9B788D5}"/>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VYSKÚŠAJTE SI</a:t>
            </a:r>
          </a:p>
        </p:txBody>
      </p:sp>
      <p:sp>
        <p:nvSpPr>
          <p:cNvPr id="3" name="Obdĺžnik 2">
            <a:extLst>
              <a:ext uri="{FF2B5EF4-FFF2-40B4-BE49-F238E27FC236}">
                <a16:creationId xmlns:a16="http://schemas.microsoft.com/office/drawing/2014/main" id="{E3722C7A-9A03-4AA4-B692-7E7B6ECC518E}"/>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82</a:t>
            </a:r>
          </a:p>
        </p:txBody>
      </p:sp>
      <p:sp>
        <p:nvSpPr>
          <p:cNvPr id="4" name="Obdĺžnik 3">
            <a:extLst>
              <a:ext uri="{FF2B5EF4-FFF2-40B4-BE49-F238E27FC236}">
                <a16:creationId xmlns:a16="http://schemas.microsoft.com/office/drawing/2014/main" id="{1CD78EFD-252B-4F0C-9734-8887BCD99F01}"/>
              </a:ext>
            </a:extLst>
          </p:cNvPr>
          <p:cNvSpPr>
            <a:spLocks noGrp="1"/>
          </p:cNvSpPr>
          <p:nvPr/>
        </p:nvSpPr>
        <p:spPr>
          <a:xfrm>
            <a:off x="857250" y="1619250"/>
            <a:ext cx="3238500" cy="400050"/>
          </a:xfrm>
          <a:prstGeom prst="rect">
            <a:avLst/>
          </a:prstGeom>
          <a:noFill/>
          <a:ln w="0">
            <a:noFill/>
          </a:ln>
        </p:spPr>
        <p:txBody>
          <a:bodyPr anchor="t">
            <a:normAutofit/>
          </a:bodyPr>
          <a:lstStyle/>
          <a:p>
            <a:pPr>
              <a:defRPr sz="1725" b="1">
                <a:solidFill>
                  <a:srgbClr val="1763A8"/>
                </a:solidFill>
                <a:latin typeface="Bitstream Charter"/>
                <a:ea typeface="Bitstream Charter"/>
                <a:cs typeface="Bitstream Charter"/>
              </a:defRPr>
            </a:pPr>
            <a:r>
              <a:rPr lang="sk-SK" sz="1725" b="1" noProof="0" dirty="0">
                <a:solidFill>
                  <a:srgbClr val="1763A8"/>
                </a:solidFill>
                <a:latin typeface="Bitstream Charter"/>
                <a:ea typeface="Bitstream Charter"/>
                <a:cs typeface="Bitstream Charter"/>
              </a:rPr>
              <a:t>ÚLOHA</a:t>
            </a:r>
          </a:p>
        </p:txBody>
      </p:sp>
      <p:sp>
        <p:nvSpPr>
          <p:cNvPr id="5" name="Obdĺžnik 4">
            <a:extLst>
              <a:ext uri="{FF2B5EF4-FFF2-40B4-BE49-F238E27FC236}">
                <a16:creationId xmlns:a16="http://schemas.microsoft.com/office/drawing/2014/main" id="{51EC45FA-9F01-4EAF-92EB-4DD83A853B07}"/>
              </a:ext>
            </a:extLst>
          </p:cNvPr>
          <p:cNvSpPr>
            <a:spLocks noGrp="1"/>
          </p:cNvSpPr>
          <p:nvPr/>
        </p:nvSpPr>
        <p:spPr>
          <a:xfrm>
            <a:off x="857250" y="2286000"/>
            <a:ext cx="10382250" cy="3048000"/>
          </a:xfrm>
          <a:prstGeom prst="rect">
            <a:avLst/>
          </a:prstGeom>
          <a:noFill/>
          <a:ln w="0">
            <a:noFill/>
          </a:ln>
        </p:spPr>
        <p:txBody>
          <a:bodyPr anchor="t">
            <a:normAutofit/>
          </a:bodyPr>
          <a:lstStyle/>
          <a:p>
            <a:pPr>
              <a:defRPr sz="2325" b="0">
                <a:solidFill>
                  <a:srgbClr val="17304B"/>
                </a:solidFill>
                <a:latin typeface="Bitstream Charter"/>
                <a:ea typeface="Bitstream Charter"/>
                <a:cs typeface="Bitstream Charter"/>
              </a:defRPr>
            </a:pPr>
            <a:r>
              <a:rPr lang="sk-SK" sz="2325" b="0" noProof="0" dirty="0">
                <a:solidFill>
                  <a:srgbClr val="17304B"/>
                </a:solidFill>
                <a:latin typeface="Bitstream Charter"/>
                <a:ea typeface="Bitstream Charter"/>
                <a:cs typeface="Bitstream Charter"/>
              </a:rPr>
              <a:t>Vytvorte nový chat, zadajte oznam s jedným chýbajúcim údajom, spresnite odpoveď, priložte modelový súbor a nájdite starší rozhovor.</a:t>
            </a:r>
          </a:p>
        </p:txBody>
      </p:sp>
    </p:spTree>
    <p:extLst>
      <p:ext uri="{BB962C8B-B14F-4D97-AF65-F5344CB8AC3E}">
        <p14:creationId xmlns:p14="http://schemas.microsoft.com/office/powerpoint/2010/main" val="26263854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47BD0E1F-920D-4B9C-A9A4-EA032DB2466E}"/>
              </a:ext>
            </a:extLst>
          </p:cNvPr>
          <p:cNvSpPr/>
          <p:nvPr/>
        </p:nvSpPr>
        <p:spPr>
          <a:xfrm>
            <a:off x="723900" y="1473200"/>
            <a:ext cx="10795000" cy="4724400"/>
          </a:xfrm>
          <a:prstGeom prst="rect">
            <a:avLst/>
          </a:prstGeom>
          <a:solidFill>
            <a:srgbClr val="F5F8FC"/>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bdĺžnik 8">
            <a:extLst>
              <a:ext uri="{FF2B5EF4-FFF2-40B4-BE49-F238E27FC236}">
                <a16:creationId xmlns:a16="http://schemas.microsoft.com/office/drawing/2014/main" id="{E860C864-13FE-48DA-B191-B9C3391D8C39}"/>
              </a:ext>
            </a:extLst>
          </p:cNvPr>
          <p:cNvSpPr/>
          <p:nvPr/>
        </p:nvSpPr>
        <p:spPr>
          <a:xfrm>
            <a:off x="495300" y="6477000"/>
            <a:ext cx="106045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1B2EEEA8-AE9D-4F02-A72D-8156715C70CC}"/>
              </a:ext>
            </a:extLst>
          </p:cNvPr>
          <p:cNvSpPr/>
          <p:nvPr/>
        </p:nvSpPr>
        <p:spPr>
          <a:xfrm>
            <a:off x="495300" y="1371600"/>
            <a:ext cx="11188700" cy="19050"/>
          </a:xfrm>
          <a:prstGeom prst="rect">
            <a:avLst/>
          </a:prstGeom>
          <a:solidFill>
            <a:srgbClr val="D6E3F0"/>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7" name="Obdĺžnik 6">
            <a:extLst>
              <a:ext uri="{FF2B5EF4-FFF2-40B4-BE49-F238E27FC236}">
                <a16:creationId xmlns:a16="http://schemas.microsoft.com/office/drawing/2014/main" id="{14894706-92F1-462C-BAF4-FAAE4046BE76}"/>
              </a:ext>
            </a:extLst>
          </p:cNvPr>
          <p:cNvSpPr/>
          <p:nvPr/>
        </p:nvSpPr>
        <p:spPr>
          <a:xfrm>
            <a:off x="330200" y="330200"/>
            <a:ext cx="76200" cy="8382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6" name="Obdĺžnik 5">
            <a:extLst>
              <a:ext uri="{FF2B5EF4-FFF2-40B4-BE49-F238E27FC236}">
                <a16:creationId xmlns:a16="http://schemas.microsoft.com/office/drawing/2014/main" id="{362D5C96-A70F-4C5B-983F-5BA8E5AA656E}"/>
              </a:ext>
            </a:extLst>
          </p:cNvPr>
          <p:cNvSpPr>
            <a:spLocks noGrp="1"/>
          </p:cNvSpPr>
          <p:nvPr/>
        </p:nvSpPr>
        <p:spPr>
          <a:xfrm>
            <a:off x="495300" y="333375"/>
            <a:ext cx="11191875" cy="838200"/>
          </a:xfrm>
          <a:prstGeom prst="rect">
            <a:avLst/>
          </a:prstGeom>
          <a:noFill/>
          <a:ln w="0">
            <a:noFill/>
          </a:ln>
        </p:spPr>
        <p:txBody>
          <a:bodyPr anchor="t">
            <a:normAutofit/>
          </a:bodyPr>
          <a:lstStyle/>
          <a:p>
            <a:pPr>
              <a:defRPr sz="2625" b="1">
                <a:solidFill>
                  <a:srgbClr val="17304B"/>
                </a:solidFill>
                <a:latin typeface="Bitstream Charter"/>
                <a:ea typeface="Bitstream Charter"/>
                <a:cs typeface="Bitstream Charter"/>
              </a:defRPr>
            </a:pPr>
            <a:r>
              <a:rPr lang="sk-SK" sz="2625" b="1" noProof="0" dirty="0">
                <a:solidFill>
                  <a:srgbClr val="17304B"/>
                </a:solidFill>
                <a:latin typeface="Bitstream Charter"/>
                <a:ea typeface="Bitstream Charter"/>
                <a:cs typeface="Bitstream Charter"/>
              </a:rPr>
              <a:t>Kontrola záverečného cvičenia</a:t>
            </a:r>
          </a:p>
        </p:txBody>
      </p:sp>
      <p:sp>
        <p:nvSpPr>
          <p:cNvPr id="2" name="Obdĺžnik 1">
            <a:extLst>
              <a:ext uri="{FF2B5EF4-FFF2-40B4-BE49-F238E27FC236}">
                <a16:creationId xmlns:a16="http://schemas.microsoft.com/office/drawing/2014/main" id="{D9D97EDA-A262-46C8-A285-83311DCAEE4D}"/>
              </a:ext>
            </a:extLst>
          </p:cNvPr>
          <p:cNvSpPr>
            <a:spLocks noGrp="1"/>
          </p:cNvSpPr>
          <p:nvPr/>
        </p:nvSpPr>
        <p:spPr>
          <a:xfrm>
            <a:off x="504825" y="1066800"/>
            <a:ext cx="8572500" cy="295275"/>
          </a:xfrm>
          <a:prstGeom prst="rect">
            <a:avLst/>
          </a:prstGeom>
          <a:noFill/>
          <a:ln w="0">
            <a:noFill/>
          </a:ln>
        </p:spPr>
        <p:txBody>
          <a:bodyPr anchor="t">
            <a:normAutofit/>
          </a:bodyPr>
          <a:lstStyle/>
          <a:p>
            <a:pPr>
              <a:defRPr sz="1125" b="1">
                <a:solidFill>
                  <a:srgbClr val="1763A8"/>
                </a:solidFill>
                <a:latin typeface="Bitstream Charter"/>
                <a:ea typeface="Bitstream Charter"/>
                <a:cs typeface="Bitstream Charter"/>
              </a:defRPr>
            </a:pPr>
            <a:r>
              <a:rPr lang="sk-SK" sz="1125" b="1" noProof="0" dirty="0">
                <a:solidFill>
                  <a:srgbClr val="1763A8"/>
                </a:solidFill>
                <a:latin typeface="Bitstream Charter"/>
                <a:ea typeface="Bitstream Charter"/>
                <a:cs typeface="Bitstream Charter"/>
              </a:rPr>
              <a:t>RIEŠENIE / KRITÉRIÁ</a:t>
            </a:r>
          </a:p>
        </p:txBody>
      </p:sp>
      <p:sp>
        <p:nvSpPr>
          <p:cNvPr id="3" name="Obdĺžnik 2">
            <a:extLst>
              <a:ext uri="{FF2B5EF4-FFF2-40B4-BE49-F238E27FC236}">
                <a16:creationId xmlns:a16="http://schemas.microsoft.com/office/drawing/2014/main" id="{7D399D10-90DC-4820-BA28-1F8474AFC95E}"/>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83</a:t>
            </a:r>
          </a:p>
        </p:txBody>
      </p:sp>
      <p:sp>
        <p:nvSpPr>
          <p:cNvPr id="4" name="Obdĺžnik 3">
            <a:extLst>
              <a:ext uri="{FF2B5EF4-FFF2-40B4-BE49-F238E27FC236}">
                <a16:creationId xmlns:a16="http://schemas.microsoft.com/office/drawing/2014/main" id="{2DD2BF06-0949-4C2D-B366-0D8BA8A18EC4}"/>
              </a:ext>
            </a:extLst>
          </p:cNvPr>
          <p:cNvSpPr>
            <a:spLocks noGrp="1"/>
          </p:cNvSpPr>
          <p:nvPr/>
        </p:nvSpPr>
        <p:spPr>
          <a:xfrm>
            <a:off x="857250" y="1714500"/>
            <a:ext cx="10382250" cy="523875"/>
          </a:xfrm>
          <a:prstGeom prst="rect">
            <a:avLst/>
          </a:prstGeom>
          <a:noFill/>
          <a:ln w="0">
            <a:noFill/>
          </a:ln>
        </p:spPr>
        <p:txBody>
          <a:bodyPr anchor="t">
            <a:normAutofit/>
          </a:bodyPr>
          <a:lstStyle/>
          <a:p>
            <a:pPr>
              <a:defRPr sz="1950" b="1">
                <a:solidFill>
                  <a:srgbClr val="1763A8"/>
                </a:solidFill>
                <a:latin typeface="Bitstream Charter"/>
                <a:ea typeface="Bitstream Charter"/>
                <a:cs typeface="Bitstream Charter"/>
              </a:defRPr>
            </a:pPr>
            <a:r>
              <a:rPr lang="sk-SK" sz="1950" b="1" noProof="0" dirty="0">
                <a:solidFill>
                  <a:srgbClr val="1763A8"/>
                </a:solidFill>
                <a:latin typeface="Bitstream Charter"/>
                <a:ea typeface="Bitstream Charter"/>
                <a:cs typeface="Bitstream Charter"/>
              </a:rPr>
              <a:t>Skontrolujte vlastný výsledok</a:t>
            </a:r>
          </a:p>
        </p:txBody>
      </p:sp>
      <p:sp>
        <p:nvSpPr>
          <p:cNvPr id="5" name="Obdĺžnik 4">
            <a:extLst>
              <a:ext uri="{FF2B5EF4-FFF2-40B4-BE49-F238E27FC236}">
                <a16:creationId xmlns:a16="http://schemas.microsoft.com/office/drawing/2014/main" id="{7ABB479A-D599-4EB1-98BA-E5B5BCE1BBAA}"/>
              </a:ext>
            </a:extLst>
          </p:cNvPr>
          <p:cNvSpPr>
            <a:spLocks noGrp="1"/>
          </p:cNvSpPr>
          <p:nvPr/>
        </p:nvSpPr>
        <p:spPr>
          <a:xfrm>
            <a:off x="857250" y="2619375"/>
            <a:ext cx="10382250" cy="2619375"/>
          </a:xfrm>
          <a:prstGeom prst="rect">
            <a:avLst/>
          </a:prstGeom>
          <a:noFill/>
          <a:ln w="0">
            <a:noFill/>
          </a:ln>
        </p:spPr>
        <p:txBody>
          <a:bodyPr anchor="t">
            <a:normAutofit/>
          </a:bodyPr>
          <a:lstStyle/>
          <a:p>
            <a:pPr>
              <a:defRPr sz="2325" b="0">
                <a:solidFill>
                  <a:srgbClr val="17304B"/>
                </a:solidFill>
                <a:latin typeface="Bitstream Charter"/>
                <a:ea typeface="Bitstream Charter"/>
                <a:cs typeface="Bitstream Charter"/>
              </a:defRPr>
            </a:pPr>
            <a:r>
              <a:rPr lang="sk-SK" sz="2325" b="0" noProof="0" dirty="0">
                <a:solidFill>
                  <a:srgbClr val="17304B"/>
                </a:solidFill>
                <a:latin typeface="Bitstream Charter"/>
                <a:ea typeface="Bitstream Charter"/>
                <a:cs typeface="Bitstream Charter"/>
              </a:rPr>
              <a:t>Kontrola: nič ste nemuseli zdieľať; chýbajúci údaj ostal označený, informácie zo súboru ste porovnali s originálom.</a:t>
            </a:r>
          </a:p>
        </p:txBody>
      </p:sp>
    </p:spTree>
    <p:extLst>
      <p:ext uri="{BB962C8B-B14F-4D97-AF65-F5344CB8AC3E}">
        <p14:creationId xmlns:p14="http://schemas.microsoft.com/office/powerpoint/2010/main" val="15348362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Obdĺžnik 5">
            <a:extLst>
              <a:ext uri="{FF2B5EF4-FFF2-40B4-BE49-F238E27FC236}">
                <a16:creationId xmlns:a16="http://schemas.microsoft.com/office/drawing/2014/main" id="{44A4BCE5-BADF-4048-86F0-7A63A31BF10F}"/>
              </a:ext>
            </a:extLst>
          </p:cNvPr>
          <p:cNvSpPr/>
          <p:nvPr/>
        </p:nvSpPr>
        <p:spPr>
          <a:xfrm>
            <a:off x="4953000" y="4445000"/>
            <a:ext cx="2286000" cy="508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Obdĺžnik 3">
            <a:extLst>
              <a:ext uri="{FF2B5EF4-FFF2-40B4-BE49-F238E27FC236}">
                <a16:creationId xmlns:a16="http://schemas.microsoft.com/office/drawing/2014/main" id="{2DA8621F-7D06-4693-A1F4-C108FED03B6C}"/>
              </a:ext>
            </a:extLst>
          </p:cNvPr>
          <p:cNvSpPr/>
          <p:nvPr/>
        </p:nvSpPr>
        <p:spPr>
          <a:xfrm>
            <a:off x="228600" y="0"/>
            <a:ext cx="101600" cy="6858000"/>
          </a:xfrm>
          <a:prstGeom prst="rect">
            <a:avLst/>
          </a:prstGeom>
          <a:solidFill>
            <a:srgbClr val="2F75B5"/>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 name="Obdĺžnik 1">
            <a:extLst>
              <a:ext uri="{FF2B5EF4-FFF2-40B4-BE49-F238E27FC236}">
                <a16:creationId xmlns:a16="http://schemas.microsoft.com/office/drawing/2014/main" id="{95190BC3-8E1F-488D-A8B7-5A7387DAD6E0}"/>
              </a:ext>
            </a:extLst>
          </p:cNvPr>
          <p:cNvSpPr/>
          <p:nvPr/>
        </p:nvSpPr>
        <p:spPr>
          <a:xfrm>
            <a:off x="0" y="0"/>
            <a:ext cx="228600" cy="6858000"/>
          </a:xfrm>
          <a:prstGeom prst="rect">
            <a:avLst/>
          </a:prstGeom>
          <a:solidFill>
            <a:srgbClr val="0B3158"/>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5" name="Obdĺžnik 4">
            <a:extLst>
              <a:ext uri="{FF2B5EF4-FFF2-40B4-BE49-F238E27FC236}">
                <a16:creationId xmlns:a16="http://schemas.microsoft.com/office/drawing/2014/main" id="{BBDE830F-B38D-416C-B724-261E81F13AC0}"/>
              </a:ext>
            </a:extLst>
          </p:cNvPr>
          <p:cNvSpPr>
            <a:spLocks noGrp="1"/>
          </p:cNvSpPr>
          <p:nvPr/>
        </p:nvSpPr>
        <p:spPr>
          <a:xfrm>
            <a:off x="1143000" y="2667000"/>
            <a:ext cx="9906000" cy="1524000"/>
          </a:xfrm>
          <a:prstGeom prst="rect">
            <a:avLst/>
          </a:prstGeom>
          <a:noFill/>
          <a:ln w="0">
            <a:noFill/>
          </a:ln>
        </p:spPr>
        <p:txBody>
          <a:bodyPr wrap="none" anchor="ctr" anchorCtr="0">
            <a:normAutofit/>
          </a:bodyPr>
          <a:lstStyle/>
          <a:p>
            <a:pPr algn="ctr">
              <a:defRPr sz="3600" b="1">
                <a:solidFill>
                  <a:srgbClr val="17304B"/>
                </a:solidFill>
                <a:latin typeface="Bitstream Charter"/>
                <a:ea typeface="Bitstream Charter"/>
                <a:cs typeface="Bitstream Charter"/>
              </a:defRPr>
            </a:pPr>
            <a:r>
              <a:rPr lang="sk-SK" sz="3600" b="1" noProof="0" dirty="0">
                <a:solidFill>
                  <a:srgbClr val="17304B"/>
                </a:solidFill>
                <a:latin typeface="Bitstream Charter"/>
                <a:ea typeface="Bitstream Charter"/>
                <a:cs typeface="Bitstream Charter"/>
              </a:rPr>
              <a:t>Ďakujem za pozornosť</a:t>
            </a:r>
            <a:endParaRPr lang="sk-SK" sz="3600" b="1"/>
          </a:p>
        </p:txBody>
      </p:sp>
      <p:sp>
        <p:nvSpPr>
          <p:cNvPr id="3" name="Obdĺžnik 2">
            <a:extLst>
              <a:ext uri="{FF2B5EF4-FFF2-40B4-BE49-F238E27FC236}">
                <a16:creationId xmlns:a16="http://schemas.microsoft.com/office/drawing/2014/main" id="{E07DA856-96EA-418B-98AA-89894B40B24E}"/>
              </a:ext>
            </a:extLst>
          </p:cNvPr>
          <p:cNvSpPr>
            <a:spLocks noGrp="1"/>
          </p:cNvSpPr>
          <p:nvPr/>
        </p:nvSpPr>
        <p:spPr>
          <a:xfrm>
            <a:off x="11334750" y="6334125"/>
            <a:ext cx="400050" cy="247650"/>
          </a:xfrm>
          <a:prstGeom prst="rect">
            <a:avLst/>
          </a:prstGeom>
          <a:noFill/>
          <a:ln w="0">
            <a:noFill/>
          </a:ln>
        </p:spPr>
        <p:txBody>
          <a:bodyPr anchor="t">
            <a:normAutofit fontScale="92917" lnSpcReduction="10000"/>
          </a:bodyPr>
          <a:lstStyle/>
          <a:p>
            <a:pPr>
              <a:defRPr sz="1200" b="1">
                <a:solidFill>
                  <a:srgbClr val="5F7285"/>
                </a:solidFill>
                <a:latin typeface="Bitstream Charter"/>
                <a:ea typeface="Bitstream Charter"/>
                <a:cs typeface="Bitstream Charter"/>
              </a:defRPr>
            </a:pPr>
            <a:r>
              <a:rPr lang="sk-SK" sz="1200" b="1" noProof="0" dirty="0">
                <a:solidFill>
                  <a:srgbClr val="5F7285"/>
                </a:solidFill>
                <a:latin typeface="Bitstream Charter"/>
                <a:ea typeface="Bitstream Charter"/>
                <a:cs typeface="Bitstream Charter"/>
              </a:rPr>
              <a:t>84</a:t>
            </a:r>
          </a:p>
        </p:txBody>
      </p:sp>
    </p:spTree>
    <p:extLst>
      <p:ext uri="{BB962C8B-B14F-4D97-AF65-F5344CB8AC3E}">
        <p14:creationId xmlns:p14="http://schemas.microsoft.com/office/powerpoint/2010/main" val="3945810778"/>
      </p:ext>
    </p:extLst>
  </p:cSld>
  <p:clrMapOvr>
    <a:masterClrMapping/>
  </p:clrMapOvr>
</p:sld>
</file>

<file path=ppt/theme/theme1.xml><?xml version="1.0" encoding="utf-8"?>
<a:theme xmlns:a="http://schemas.openxmlformats.org/drawingml/2006/main" name="Školské dni">
  <a:themeElements>
    <a:clrScheme name="Custom 1">
      <a:dk1>
        <a:srgbClr val="000000"/>
      </a:dk1>
      <a:lt1>
        <a:srgbClr val="FFFFFF"/>
      </a:lt1>
      <a:dk2>
        <a:srgbClr val="2C3431"/>
      </a:dk2>
      <a:lt2>
        <a:srgbClr val="F7F5F1"/>
      </a:lt2>
      <a:accent1>
        <a:srgbClr val="D0805C"/>
      </a:accent1>
      <a:accent2>
        <a:srgbClr val="CD972B"/>
      </a:accent2>
      <a:accent3>
        <a:srgbClr val="568A80"/>
      </a:accent3>
      <a:accent4>
        <a:srgbClr val="9FA757"/>
      </a:accent4>
      <a:accent5>
        <a:srgbClr val="78A080"/>
      </a:accent5>
      <a:accent6>
        <a:srgbClr val="93A3C5"/>
      </a:accent6>
      <a:hlink>
        <a:srgbClr val="CB6D48"/>
      </a:hlink>
      <a:folHlink>
        <a:srgbClr val="568A80"/>
      </a:folHlink>
    </a:clrScheme>
    <a:fontScheme name="Custom 1">
      <a:majorFont>
        <a:latin typeface="JasmineUPC"/>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ool days" id="{A3F6A081-B6B6-4005-A8B4-E4DB51F0D83A}" vid="{06B4A534-080E-4F92-B8E7-6D90CB76FF92}"/>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D5C1D85-4AD8-479E-A5D3-7DFFC09661F0}">
  <we:reference id="WA200010215" version="2.0.0.1" store="Omex" storeType="OMEX"/>
  <we:alternateReferences>
    <we:reference id="WA200010215" version="2.0.0.1" store="WA200010215" storeType="OMEX"/>
  </we:alternateReferences>
  <we:properties>
    <we:property name="bps.codex_control.document_id" value="&quot;2e6921d3-482c-44d3-a453-f1afa5d757ad&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TM03457485[[fn=Sieťka]]</Template>
  <TotalTime>2223</TotalTime>
  <Words>20734</Words>
  <Application>Microsoft Office PowerPoint</Application>
  <DocSecurity>0</DocSecurity>
  <PresentationFormat>Širokouhlá</PresentationFormat>
  <Paragraphs>1814</Paragraphs>
  <Slides>84</Slides>
  <Notes>84</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84</vt:i4>
      </vt:variant>
    </vt:vector>
  </HeadingPairs>
  <TitlesOfParts>
    <vt:vector size="90" baseType="lpstr">
      <vt:lpstr>Aptos</vt:lpstr>
      <vt:lpstr>Arial</vt:lpstr>
      <vt:lpstr>Bitstream Charter</vt:lpstr>
      <vt:lpstr>JasmineUPC</vt:lpstr>
      <vt:lpstr>Raleway</vt:lpstr>
      <vt:lpstr>Školské dni</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Miroslav Šebo</dc:creator>
  <cp:lastModifiedBy>Miroslav Šebo</cp:lastModifiedBy>
  <cp:revision>18</cp:revision>
  <dcterms:created xsi:type="dcterms:W3CDTF">2026-09-29T08:58:33Z</dcterms:created>
  <dcterms:modified xsi:type="dcterms:W3CDTF">2026-10-04T19:59:39Z</dcterms:modified>
</cp:coreProperties>
</file>